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52" autoAdjust="0"/>
  </p:normalViewPr>
  <p:slideViewPr>
    <p:cSldViewPr>
      <p:cViewPr varScale="1">
        <p:scale>
          <a:sx n="63" d="100"/>
          <a:sy n="63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91D9-E7A9-47CC-A18F-3D01B88FA367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E7B4-884E-4E79-AC81-5CB7D30F0A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91D9-E7A9-47CC-A18F-3D01B88FA367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E7B4-884E-4E79-AC81-5CB7D30F0A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91D9-E7A9-47CC-A18F-3D01B88FA367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E7B4-884E-4E79-AC81-5CB7D30F0A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91D9-E7A9-47CC-A18F-3D01B88FA367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E7B4-884E-4E79-AC81-5CB7D30F0A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91D9-E7A9-47CC-A18F-3D01B88FA367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E7B4-884E-4E79-AC81-5CB7D30F0A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91D9-E7A9-47CC-A18F-3D01B88FA367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E7B4-884E-4E79-AC81-5CB7D30F0A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91D9-E7A9-47CC-A18F-3D01B88FA367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E7B4-884E-4E79-AC81-5CB7D30F0A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91D9-E7A9-47CC-A18F-3D01B88FA367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E7B4-884E-4E79-AC81-5CB7D30F0A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91D9-E7A9-47CC-A18F-3D01B88FA367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E7B4-884E-4E79-AC81-5CB7D30F0A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91D9-E7A9-47CC-A18F-3D01B88FA367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E7B4-884E-4E79-AC81-5CB7D30F0A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91D9-E7A9-47CC-A18F-3D01B88FA367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E7B4-884E-4E79-AC81-5CB7D30F0A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B91D9-E7A9-47CC-A18F-3D01B88FA367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8E7B4-884E-4E79-AC81-5CB7D30F0A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CLASS –I     ENGLISH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 KITE     [POEM]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4" descr="http://www.gifs.net/Animation11/Hobbies_and_Entertainment/Kites/Green_kit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3998"/>
            <a:ext cx="4343400" cy="4800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READ  ALOUD AND ENJOY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 OFTEN  SIT  AND  WISH  THAT  I </a:t>
            </a:r>
          </a:p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COULD BE A KITE UP IN THE SKY,</a:t>
            </a:r>
          </a:p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AND  RIDE  UPON THE BREEZE  AND GO</a:t>
            </a:r>
          </a:p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WHICH EVER WAY I CHANCED TO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BLOW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http://www.gifs.net/Animation11/Hobbies_and_Entertainment/Kites/Boy_with_kit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420" y="4191000"/>
            <a:ext cx="202130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 ARE THE DIFFERENT THINGS YOU SEE IN THE SKY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SUN</a:t>
            </a:r>
            <a:endParaRPr lang="en-US" sz="6000" b="1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8AQwDASIAAhEBAxEB/8QAHAAAAgMBAQEBAAAAAAAAAAAAAgMAAQQHBQYI/8QANxAAAwABAgQEBAQFBAIDAAAAAAECAwQRBRIhMQZBUWETInGBBzKRoRQjQmLBJDNSsVPRcpLC/8QAGwEAAgMBAQEAAAAAAAAAAAAAAgMBBAUGAAf/xAA8EQACAQMBBQUFBgQGAwAAAAABAgADBBESBSExQVETYXGRsQYigaHBMkJS0eHwFCMzYhUkQ3Ky8VOCkv/aAAwDAQACEQMRAD8A6upDUlqRiktEzEVIKkNSEpCUgEx6pKUhKQlIakEmPVICkNSEpDUgkxy04CktSH0RToHMPSBJyl7IB0U6PYntQEZuiuZCnRXMTiD2kdzFcwrmFZ8lTKcvbqJuay29Jqr8B0kqxY4E1cxOYTzE5h+IHaR3MXzCOYvmIxJ7SO3RfQTzF8x7EIPGbIpyUqLVEScgwXILkdumU0mTmeKAxDkFyPcguSQYpqcQ5Acj3ILkIGJZJncgOTQ5AchgxDJM7kFoe5AaCBiGSNSGJESGJCyZcVJSkNSWkGkATLCpKUhqS0tinQMaABL6IF0C6Au9k36HjhQSeEgtyEN0C6FTkVzuinR6m6VEDocg8Ip3IODGOgXQt0C6G4iTUjXRXMKdCcmpmM+PFW/NkT5X5dDxwOMEMWOB+8TVzCsz3S+pXMBdbpfUztsD/IVPD6iHbvmqomjmJzCeYnMaemI7SO5i+Yz1lmJdXSmV3beyCVEYk6zjMfzFqhCoJURiEKkeqCVGdUEqIxGCpNCoJUIVBKgSI5akenuRrcWqDVA4jQwMpyA5Hb7guScyGXMQ5AaHtANBAxDJENANDmgWgwZXZIxIZKJKDlCyZbRZEg+xOwNMGO4SUwHRVMBsICKZ5boB0C2A6DAldngV/Lrmns+6C5t+wNMXvt9DJI/w6rq/0WO/+wnn/tPPoe4wtXbLj7w+Y/OMdGXX5cuPT1kw/mhqmtu680NdAU91s+xsMmpSAcSmtYI4YjOOUKMs5Im5e80t0ZOJVyxhzrviyJv6Poxeir4VZNLT/wBt7x7y+w/UY3nwZMaX5paK1Wqn8MXchfE4wR+sen8q7CjeM+an9DNHMUnuKwRk+DCybK1KT679Rkzt5mJtXbVhUs3prUBYjgM+uMRlvaXCVgSu4GXzE5geR+pTmvZmjT29syocLWHxyPUCVWs7peKfX0mfiFfEeDB/5Mib+i6s2cxgc2+Ic9S1OPHtLa6NsvXZanTuI/PkfJP3LlOqjK9dTkcsd365jHVi1K34Hn4n9MR+hz3nnJlp/JVv4a2/pXQ1KjNhmcWOcc9pWyGKh9NGVAG4xFWsrVCUGBy8I9UEqEKglQFerToIalQ4A5wqZZzpXeZoVBKjMur3Y1UV7WtUrqXZNI5Z4kdSOXr4Sy2EOAcmPVBqhCYaZYIhq8emGnuJTDTAIlhXhtANBp7kpEQiMxFIBodSAaDBiGWMlDF0KlEpgSwBgSqYumXTAphARTtKpi6ZdMXTDAlZ2kpi6ZKYvJ80ud2t1tuu6DAldmlugHRinPk0tLFq3zQ+kZvX2r3NLoBdFZSjDuIMCsr0SDndyI4H9+YhU91uvuCt67F4029/L/sYunY46+24+ytVnRIcjgT90fhPUjl3ceE0KFkLrFZ92eI6948YtYMayLI1vaW2/sMIQ4u4ua1y5esxJm0iKihVG4SEIQRDkIQh6ekEZdNGTJGTqqjfZeXUeQs215XtW1UWI9PiOBi3po494dfnuMzveXtSLVDqlUtmugpxOPrT39EfQNm+1FO5p6KiHteQH3vDp358cznbnZjUm1Kfc6nlDntu+iLVegl5HT3YidTWTMo08qpl/Pb7L2XuaiWrNUWveHLfdUbwvh1PVjw5Yi0cspSgPdHEnn+Q6DnPQVBqhCYaZqERCvHpjExEsOWARLKtHyxksRLGSwCJZRo9MNdRMsZLAIllWkpANDX1QDR4GeYQ12AphvsLogSWOIFMXTDpi6GCVnMCmLphUxdMMSq5g0xbZWoeVY38FQ79KeyMj1Opn/c0lP3x2mQ1RUODnyJ9IsUXqDKkeYB+ZmjIpuXNpOX3TM2nw5cWVY5rmwe76x7e6BeuxLpkWTG/74aN2Hb4apf1dTE29tOna2uuk38w7hjiOvw+uJasrWvr0VV9w8cjd8O/w5d0NdOxCEPlpJJyZ0IGJyP8WfGvENHxHJwfhee9NGCFWfJjfLd01zJJ90tmu3qc64D4x47odb8bBxLUKk+ZzeR1Fe1S3szp/wCKXgLW8X1lcW4PCzZMkKdRg3SptLZVO/foktvbz3Oe8A/DvxNq9b8O+GZtMuzy6iXEyvXr1f23Z9u2Fc7HXZ9qqFBT0/zQ2n7WPe1Z3n+35TOqiprbOc8p+gfDPFp47wLR8TmOT4+Pep/40m1S+m6Z6Z5/AOFYuCcG0nDcFOo0+Pl5mtuZ92/u22egfG740DdVTbf09R0/7c7vlNBc6RnjIcY/FLxvxKeLanhXDdTk0ul0vy5Kw05vLe273a6pLtsvf7dnOR/ib+H/ABDW8Sz8V4NieojULfNhlrnittm0vNPbf133Oq9hKmzqe0yb7TnSdGrGnXuxnO7OM4zu+OIi6DlPd+M594a8bcd4ZrVlwa/NaT5niy27x2vNNN/v3P0jwfX4+K8K0mvxS5jU4pyKW+s7rfb7dj8+eGvw38Sa7XKM+gy6PFvtebUS5UrzaT6v6L9j9DcM0WLhvDtNodPv8LT4pxzv3aS23fuaHtrWsaltQwVNxltRGM6eWrHPPDO/HdBtgwY9JpKqVUtPsWQ+eo7U2DqcEcJZZQwIPCeXmjNky1irfHiXdrvf09jRimccqYSUrskN1U/Lz+nf6GR6nDH5ssL7n1nY1/Tu7QXDn3uBz1HoOc5a9pVlq9hTX3RvAAPmep/Y3TXLGJmBa2H/ALcZcn/xhmyHuk+xqrUSp9k5ldqNWljtFx4x8sZLESxss8YxDHSxksTLGSAZaQx0sZLEyxkgGWkMcimipCAljiJVC6GUKokQHgUKoZQugxKjxdC6DtpdxbYl721psUeooI5EgGJNKowyFJ+EChdBvf0Aqa9GEu0LM/6q/wD0PzlZ6Fb8J8jF7c1JerGZ804I5q/QqJrnTaex5XHslTLS9Difamulzd0qaMCoGdxzvJ/QTd2DbEhtQwSf36ys/G1F7JpGjRcVjM0qaObcV1ubHm+VN9T1uA6nJblvcyamz1Wnqna1dlqtHXOjpprddmQz6GnWnnc0GKRg4nPMMHEgvUajBpsbyanNjxQv6slKV+rGHEvFnEdTxHjmreputsWWsePG+0Snttt9updsLI3blc4AmjszZ5vqhXOAOM7NpdbpdZLrSanDnS7vFkVbfoPOBcP1uo4dq8eq0eWseWHumvP2fqvY7zpsjzafFlqXDuFTl+W67B7QsP4QjByDGbU2YbEqQ2QYwXmzRhne2MPmePayo5tmU6NI1GxM+3omq+mes+K4lW3Q14NRjzL5X19DlmTjNLU8nM99z6ngWuu3PUv19nmmmqadzss0k1T63JE5MdRaTmls0zz8eLHH5ccr6I9GXzSn6ozPB8zaue/qbnspfULY1VrnAOCN3jmcbtilWqBezzzyMypYySlif/Kf1DWNrzR2J21s/wD8o+f5TGSyuPwwpGSApfsHI23v7a5YrRcMR0jTQqUxlxiMkbIqRklgxqRsjJFSNkWZaSMkYLkYgDLSwaF0MoXRIgvFULobQugxKriJpbi2h1C6RBo0nOWUE+ErMzDgYpi6b9WFmuMUO8lKZXdsx1rsdf7MZcr/ALIe36sBqVohwyrnwEFadzUGUzjry8+E0xVc63b2M/E9J/EY90uoHxNXVJzgjGt/663f7HorqtzhvamitKvTrUl0gjHDG8HP1m1slqlIEMwJBzxB9Mz4TWcEd5N3Ju4ZwpYPnvaZlbtvskfVViinu5R4fjbP/B+FtdWLaauFj+1NJ/s2YSXVSsVpdTidPTvatdlojmQPOe3glTilS91tvuMPJ8K8SjinAdJqJre1Cx5V6XK2f/v7nrFGqhRyrcRM2sjU6jI3EGQ+V8R+CNHxjU1q8GatLqL/ADtTzTb9Wt11+59UQKjXqUG1Uzgw7e5q2766TYM+K4N+Huk0epjPr9S9XyPecajlnf36vf6H2pCE17mrcNqqHMm5u61y2qq2TIfL+I8U48uKL6fHtxD99m/8H1Bzv8S+L/D1+g0mnr+Zpq+Pe3lXTlX6Jv7osbOptUrhVlnZVJ6tyEXvmLJwRvPzcvXc+m4Hw+oc9D3o0WnyzOSV0pJr7mrFijEtoWwyvftUXTG3G02qpphStpS9DC+t0/Vs2ZrcYrpLdpdF6s8yNVjTU5VWKv71/k6f2NC0+1qucZwB06nfw6Tjds0qlbQtMZxknHHy49d81ShkoCGqSaaa9UNlHeEzn1XG4w5GSAhkgGWkEORkgSMkWZaQRkjJFyNkWZbQQ5GASEAZZWTyApBpg0j08d4iaQukOpC6QYMrOImkLpDqQFIYDKrrEXKa2aTXuLaH0jJqrzy5jT4uaq/rp/LP1JZwoyYkUjUbSPnug58kYY5slKV7l6PO80NvHUJP5ebzQrHo0r+Jnp5cv/Kuy+iH9Ze67mVtbZ77RtWRvdI3jx7z8t0fQr0rSoNHvHmeWO4fU+QjjwPHmnrUeFtaoW9QpyfaaTf7bnvrqgcuOM2K8WWVUXLmpfZp90fKqbGjWDHip9J1dvW7KqlUciDON+EfEmXw/rG6VZNJl2WbGu6/uXuv3/667w/X6XiOmnU6LNOXFXap8vZryfscX8ScGy8E4pl0uRN49+bDb/rjyf18n7mbhvE9bwvP8bQam8N+fK+lfVdn9zp7zZ9O9UVqRwT5GdlfbLpbQUV6JwxHHkfGd6Ic14f+JOpxyp4hoceb+/FXI/0e6/6PXj8R+EtfPpdbL9oh/wD6MN9l3aHGjPhOcqbGvUONGfCfZkPh9R+JOgmf9NodTkr0yOYX7NnzvFvHvF9dNY9NyaPG/wDxdb/+z/xsFS2TdVDvXA74dHYd7UO9dI7/AN5n3XinxTpOBYKxy5za6l8mFP8AL716L93+5yPJk1PE9e7y1WXU6jJ1b71TZnu6u3d06qnu23u2z7H8OOBXreJLiWeP9NpXvG6/Pk8v07/XY3aVvS2bQZ+J69e6dJRtqGybZqhOT169AJ1HFCx4oxrtMqV9giA5L5J38/I5WjRqXFVadMZZjgTgalRUUux3CZtTnh5VgVLmS3aB5FS2pJr0YObBGdbZF17ql3TFzlyaVqdT82PyypdvqfW9n2o2bbLQbhzPeeOfz6dJy1b/ADtTtaR978J4/wDr18OPTML+ChPmw1eGv7H0/Q2ygY2pJy00+zQxI0FRE+wMZiWqVamBUOcdePnxlyhkoqUMlHiYxFhShkoGUMlAEy0iwpQyUDKGShZlpBClFsnZAt9QY/gJUsN9UKljJZ4wVOYNIXSHNbgNEgwXWIpC6Q+kBSDBlZ1iGhbQ+kkt2JbdflXT1K9zfUrfCnex4KN5Pw+p3RYoM+/l1i2gX07dxvJsC5K4ta95vuzhfwA/8jz8Bu8YDMlL+lx6n6Dl6xO7T3GTSfYpyYsG+p1Najd/Djecfv6sp7Y2Fb3gXsxpfgMcMDqOg/KOsbmrS1M5yo4+J4Y8fTJgcf4JpOOaJ6fVztS648k/mxv1X/o5Nx/wzxHgmSnnxPJp9/l1GNby/r6P2f7naFTXdEm8eXnlOa2fLS/wzkjS2jsg6aqZTzHwPL4+U63ZG3zRGKZyvMHl+/Kfn0h2biHg3geubqtGsNv+rA+T9u37Hj5fw24c3/K1uqlf3ctf4RbTbVsw97I+E6yn7Q2jD3sj4flOYkOo4Pw44VDTzarV5PZOZX/R7/DPDnCOF0r0eixzkXbJfz0vo32+wNTbduo9wEnyg1vaK1Qe4Cx8v35TnnhnwRreJ3GfiE3pdH3+ZbXa9l5fV/udS0elwaLTY9Npcc48ONbTE9khrpLzM2o1N48mLoljuuVvzT8ip/CbR2oQ2nCdTuA7+/4ZnIbR20bp8O3DOFHh6+Pwmi7U+79Bc022r6p/sUpCUnZ2fs5aW1A023ufvcweWnpg7/WcfW2hWq1Aw3Acvz6ynHK9i+RNbNbp+TDS6bMJSX7K6dibev8A1F4/3Dkw8efQ7oqpQUYqU/sn5HpBmUkklsl5DEi1IakvEzypKlDJRJQaQBMsKsuUHKIkHKAJllFlyhkoqUE+gBlhRiVTAbLpi2yQILNKljExCYcsIiKRo9MjQCYaYEsA5gNANDmtwXJIMBkma4VLZoFzstkaHIDk8EQMXA3nnziGU4xEOQHI9yC5GgxDJPN4h8SpjBhT5sz5XaXSV5sdjwzixzELaZWyRqcguSFXDlpDkmmKYG4b/E/9fvfM17TLquyW7MvDof8ACrJS+bLTt/c08Qx5L0mSMMt3S5fs+/7DYxKImJ7SkkRvNXPID1/6+cjSFtyObH5AfXPyitmvNlrfZ9RvKDt12Mra1rbsiMaYyXTkObDPnCtmqAkBjwPPui/m9RWqxvJpssbvrDNXKTlNBbG1QEJTUeAAiRVrBgxYnHfMmjfxdLiv1hBajAs+C8b6cy6P0fkDwyHOnrHSa+HkqVuvLc2co2me0ogNzG/6w6ydlcMU5HI890yaLI82nmq6WvltejXc0KSsWmnHmy5Jb/mNNz5b+o9SFTLBAG4yKqIahKcD8u74cItSXtyvr2Y1SEpKt3a9sVdTpdTuPqD1BEZSOgEEZBgKQ1ISkNSWSYSpBUhpFqQ1IJMeqSkhkoikLfYAmPVcSdgKZGwKZIEhmkpi2yUwGwwJXZoKYxMzpjFQREQrx6YaoQqDVAESwrx6oLoxKoJUCRHq8JyC5DVF9GRmSQDEOQXI9yC5CBi2pxDkFyPclOScxRpxDkrlHuQeULMA04nlFtfzEjVyiqh/Gl7PbbuZ20wWppgffT/kIyimCfA+kHlJyjuUnKaOqI7OJ5S+Ubyl8p7MkU4pSEpGKS1JGYYpxakJSMUhKSMxgpxakNSGpLS2BzGhIKkJLYjewLoiHuEJsB0U6AdEgRbPLdANlOgHQYEQzy2wGynQDoMCV2eAmGqEphphERCtHKg1QhMNMEiPV49UEqEphJgERyvHqglQlMJMEiOV45UFumJTYSZGI0PGbIpyCmwkyIW4weUrlGbkPZntIMXylco7YrY9mRoEVyk5RuyJsTmRoEVyl8ozYhGZOgQOUtSEU2ezJ0gScpfRAtsFs9PZxDdAugWwWyQIBeE6BdAtgNhARLPCdAOimwGwgIlnhOgHRTYDYQESzS3QDopsBsMCIZp//9k="/>
          <p:cNvSpPr>
            <a:spLocks noChangeAspect="1" noChangeArrowheads="1"/>
          </p:cNvSpPr>
          <p:nvPr/>
        </p:nvSpPr>
        <p:spPr bwMode="auto">
          <a:xfrm>
            <a:off x="0" y="-866775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8AQwDASIAAhEBAxEB/8QAHAAAAgMBAQEBAAAAAAAAAAAAAgMAAQQHBQYI/8QANxAAAwABAgQEBAQFBAIDAAAAAAECAwQRBRIhMQZBUWETInGBBzKRoRQjQmLBJDNSsVPRcpLC/8QAGwEAAgMBAQEAAAAAAAAAAAAAAgMBBAUGAAf/xAA8EQACAQMBBQUFBgQGAwAAAAABAgADBBESBSExQVETYXGRsQYigaHBMkJS0eHwFCMzYhUkQ3Ky8VOCkv/aAAwDAQACEQMRAD8A6upDUlqRiktEzEVIKkNSEpCUgEx6pKUhKQlIakEmPVICkNSEpDUgkxy04CktSH0RToHMPSBJyl7IB0U6PYntQEZuiuZCnRXMTiD2kdzFcwrmFZ8lTKcvbqJuay29Jqr8B0kqxY4E1cxOYTzE5h+IHaR3MXzCOYvmIxJ7SO3RfQTzF8x7EIPGbIpyUqLVEScgwXILkdumU0mTmeKAxDkFyPcguSQYpqcQ5Acj3ILkIGJZJncgOTQ5AchgxDJM7kFoe5AaCBiGSNSGJESGJCyZcVJSkNSWkGkATLCpKUhqS0tinQMaABL6IF0C6Au9k36HjhQSeEgtyEN0C6FTkVzuinR6m6VEDocg8Ip3IODGOgXQt0C6G4iTUjXRXMKdCcmpmM+PFW/NkT5X5dDxwOMEMWOB+8TVzCsz3S+pXMBdbpfUztsD/IVPD6iHbvmqomjmJzCeYnMaemI7SO5i+Yz1lmJdXSmV3beyCVEYk6zjMfzFqhCoJURiEKkeqCVGdUEqIxGCpNCoJUIVBKgSI5akenuRrcWqDVA4jQwMpyA5Hb7guScyGXMQ5AaHtANBAxDJENANDmgWgwZXZIxIZKJKDlCyZbRZEg+xOwNMGO4SUwHRVMBsICKZ5boB0C2A6DAldngV/Lrmns+6C5t+wNMXvt9DJI/w6rq/0WO/+wnn/tPPoe4wtXbLj7w+Y/OMdGXX5cuPT1kw/mhqmtu680NdAU91s+xsMmpSAcSmtYI4YjOOUKMs5Im5e80t0ZOJVyxhzrviyJv6Poxeir4VZNLT/wBt7x7y+w/UY3nwZMaX5paK1Wqn8MXchfE4wR+sen8q7CjeM+an9DNHMUnuKwRk+DCybK1KT679Rkzt5mJtXbVhUs3prUBYjgM+uMRlvaXCVgSu4GXzE5geR+pTmvZmjT29syocLWHxyPUCVWs7peKfX0mfiFfEeDB/5Mib+i6s2cxgc2+Ic9S1OPHtLa6NsvXZanTuI/PkfJP3LlOqjK9dTkcsd365jHVi1K34Hn4n9MR+hz3nnJlp/JVv4a2/pXQ1KjNhmcWOcc9pWyGKh9NGVAG4xFWsrVCUGBy8I9UEqEKglQFerToIalQ4A5wqZZzpXeZoVBKjMur3Y1UV7WtUrqXZNI5Z4kdSOXr4Sy2EOAcmPVBqhCYaZYIhq8emGnuJTDTAIlhXhtANBp7kpEQiMxFIBodSAaDBiGWMlDF0KlEpgSwBgSqYumXTAphARTtKpi6ZdMXTDAlZ2kpi6ZKYvJ80ud2t1tuu6DAldmlugHRinPk0tLFq3zQ+kZvX2r3NLoBdFZSjDuIMCsr0SDndyI4H9+YhU91uvuCt67F4029/L/sYunY46+24+ytVnRIcjgT90fhPUjl3ceE0KFkLrFZ92eI6948YtYMayLI1vaW2/sMIQ4u4ua1y5esxJm0iKihVG4SEIQRDkIQh6ekEZdNGTJGTqqjfZeXUeQs215XtW1UWI9PiOBi3po494dfnuMzveXtSLVDqlUtmugpxOPrT39EfQNm+1FO5p6KiHteQH3vDp358cznbnZjUm1Kfc6nlDntu+iLVegl5HT3YidTWTMo08qpl/Pb7L2XuaiWrNUWveHLfdUbwvh1PVjw5Yi0cspSgPdHEnn+Q6DnPQVBqhCYaZqERCvHpjExEsOWARLKtHyxksRLGSwCJZRo9MNdRMsZLAIllWkpANDX1QDR4GeYQ12AphvsLogSWOIFMXTDpi6GCVnMCmLphUxdMMSq5g0xbZWoeVY38FQ79KeyMj1Opn/c0lP3x2mQ1RUODnyJ9IsUXqDKkeYB+ZmjIpuXNpOX3TM2nw5cWVY5rmwe76x7e6BeuxLpkWTG/74aN2Hb4apf1dTE29tOna2uuk38w7hjiOvw+uJasrWvr0VV9w8cjd8O/w5d0NdOxCEPlpJJyZ0IGJyP8WfGvENHxHJwfhee9NGCFWfJjfLd01zJJ90tmu3qc64D4x47odb8bBxLUKk+ZzeR1Fe1S3szp/wCKXgLW8X1lcW4PCzZMkKdRg3SptLZVO/foktvbz3Oe8A/DvxNq9b8O+GZtMuzy6iXEyvXr1f23Z9u2Fc7HXZ9qqFBT0/zQ2n7WPe1Z3n+35TOqiprbOc8p+gfDPFp47wLR8TmOT4+Pep/40m1S+m6Z6Z5/AOFYuCcG0nDcFOo0+Pl5mtuZ92/u22egfG740DdVTbf09R0/7c7vlNBc6RnjIcY/FLxvxKeLanhXDdTk0ul0vy5Kw05vLe273a6pLtsvf7dnOR/ib+H/ABDW8Sz8V4NieojULfNhlrnittm0vNPbf133Oq9hKmzqe0yb7TnSdGrGnXuxnO7OM4zu+OIi6DlPd+M594a8bcd4ZrVlwa/NaT5niy27x2vNNN/v3P0jwfX4+K8K0mvxS5jU4pyKW+s7rfb7dj8+eGvw38Sa7XKM+gy6PFvtebUS5UrzaT6v6L9j9DcM0WLhvDtNodPv8LT4pxzv3aS23fuaHtrWsaltQwVNxltRGM6eWrHPPDO/HdBtgwY9JpKqVUtPsWQ+eo7U2DqcEcJZZQwIPCeXmjNky1irfHiXdrvf09jRimccqYSUrskN1U/Lz+nf6GR6nDH5ssL7n1nY1/Tu7QXDn3uBz1HoOc5a9pVlq9hTX3RvAAPmep/Y3TXLGJmBa2H/ALcZcn/xhmyHuk+xqrUSp9k5ldqNWljtFx4x8sZLESxss8YxDHSxksTLGSAZaQx0sZLEyxkgGWkMcimipCAljiJVC6GUKokQHgUKoZQugxKjxdC6DtpdxbYl721psUeooI5EgGJNKowyFJ+EChdBvf0Aqa9GEu0LM/6q/wD0PzlZ6Fb8J8jF7c1JerGZ804I5q/QqJrnTaex5XHslTLS9Difamulzd0qaMCoGdxzvJ/QTd2DbEhtQwSf36ys/G1F7JpGjRcVjM0qaObcV1ubHm+VN9T1uA6nJblvcyamz1Wnqna1dlqtHXOjpprddmQz6GnWnnc0GKRg4nPMMHEgvUajBpsbyanNjxQv6slKV+rGHEvFnEdTxHjmreputsWWsePG+0Snttt9updsLI3blc4AmjszZ5vqhXOAOM7NpdbpdZLrSanDnS7vFkVbfoPOBcP1uo4dq8eq0eWseWHumvP2fqvY7zpsjzafFlqXDuFTl+W67B7QsP4QjByDGbU2YbEqQ2QYwXmzRhne2MPmePayo5tmU6NI1GxM+3omq+mes+K4lW3Q14NRjzL5X19DlmTjNLU8nM99z6ngWuu3PUv19nmmmqadzss0k1T63JE5MdRaTmls0zz8eLHH5ccr6I9GXzSn6ozPB8zaue/qbnspfULY1VrnAOCN3jmcbtilWqBezzzyMypYySlif/Kf1DWNrzR2J21s/wD8o+f5TGSyuPwwpGSApfsHI23v7a5YrRcMR0jTQqUxlxiMkbIqRklgxqRsjJFSNkWZaSMkYLkYgDLSwaF0MoXRIgvFULobQugxKriJpbi2h1C6RBo0nOWUE+ErMzDgYpi6b9WFmuMUO8lKZXdsx1rsdf7MZcr/ALIe36sBqVohwyrnwEFadzUGUzjry8+E0xVc63b2M/E9J/EY90uoHxNXVJzgjGt/663f7HorqtzhvamitKvTrUl0gjHDG8HP1m1slqlIEMwJBzxB9Mz4TWcEd5N3Ju4ZwpYPnvaZlbtvskfVViinu5R4fjbP/B+FtdWLaauFj+1NJ/s2YSXVSsVpdTidPTvatdlojmQPOe3glTilS91tvuMPJ8K8SjinAdJqJre1Cx5V6XK2f/v7nrFGqhRyrcRM2sjU6jI3EGQ+V8R+CNHxjU1q8GatLqL/ADtTzTb9Wt11+59UQKjXqUG1Uzgw7e5q2766TYM+K4N+Huk0epjPr9S9XyPecajlnf36vf6H2pCE17mrcNqqHMm5u61y2qq2TIfL+I8U48uKL6fHtxD99m/8H1Bzv8S+L/D1+g0mnr+Zpq+Pe3lXTlX6Jv7osbOptUrhVlnZVJ6tyEXvmLJwRvPzcvXc+m4Hw+oc9D3o0WnyzOSV0pJr7mrFijEtoWwyvftUXTG3G02qpphStpS9DC+t0/Vs2ZrcYrpLdpdF6s8yNVjTU5VWKv71/k6f2NC0+1qucZwB06nfw6Tjds0qlbQtMZxknHHy49d81ShkoCGqSaaa9UNlHeEzn1XG4w5GSAhkgGWkEORkgSMkWZaQRkjJFyNkWZbQQ5GASEAZZWTyApBpg0j08d4iaQukOpC6QYMrOImkLpDqQFIYDKrrEXKa2aTXuLaH0jJqrzy5jT4uaq/rp/LP1JZwoyYkUjUbSPnug58kYY5slKV7l6PO80NvHUJP5ebzQrHo0r+Jnp5cv/Kuy+iH9Ze67mVtbZ77RtWRvdI3jx7z8t0fQr0rSoNHvHmeWO4fU+QjjwPHmnrUeFtaoW9QpyfaaTf7bnvrqgcuOM2K8WWVUXLmpfZp90fKqbGjWDHip9J1dvW7KqlUciDON+EfEmXw/rG6VZNJl2WbGu6/uXuv3/667w/X6XiOmnU6LNOXFXap8vZryfscX8ScGy8E4pl0uRN49+bDb/rjyf18n7mbhvE9bwvP8bQam8N+fK+lfVdn9zp7zZ9O9UVqRwT5GdlfbLpbQUV6JwxHHkfGd6Ic14f+JOpxyp4hoceb+/FXI/0e6/6PXj8R+EtfPpdbL9oh/wD6MN9l3aHGjPhOcqbGvUONGfCfZkPh9R+JOgmf9NodTkr0yOYX7NnzvFvHvF9dNY9NyaPG/wDxdb/+z/xsFS2TdVDvXA74dHYd7UO9dI7/AN5n3XinxTpOBYKxy5za6l8mFP8AL716L93+5yPJk1PE9e7y1WXU6jJ1b71TZnu6u3d06qnu23u2z7H8OOBXreJLiWeP9NpXvG6/Pk8v07/XY3aVvS2bQZ+J69e6dJRtqGybZqhOT169AJ1HFCx4oxrtMqV9giA5L5J38/I5WjRqXFVadMZZjgTgalRUUux3CZtTnh5VgVLmS3aB5FS2pJr0YObBGdbZF17ql3TFzlyaVqdT82PyypdvqfW9n2o2bbLQbhzPeeOfz6dJy1b/ADtTtaR978J4/wDr18OPTML+ChPmw1eGv7H0/Q2ygY2pJy00+zQxI0FRE+wMZiWqVamBUOcdePnxlyhkoqUMlHiYxFhShkoGUMlAEy0iwpQyUDKGShZlpBClFsnZAt9QY/gJUsN9UKljJZ4wVOYNIXSHNbgNEgwXWIpC6Q+kBSDBlZ1iGhbQ+kkt2JbdflXT1K9zfUrfCnex4KN5Pw+p3RYoM+/l1i2gX07dxvJsC5K4ta95vuzhfwA/8jz8Bu8YDMlL+lx6n6Dl6xO7T3GTSfYpyYsG+p1Najd/Djecfv6sp7Y2Fb3gXsxpfgMcMDqOg/KOsbmrS1M5yo4+J4Y8fTJgcf4JpOOaJ6fVztS648k/mxv1X/o5Nx/wzxHgmSnnxPJp9/l1GNby/r6P2f7naFTXdEm8eXnlOa2fLS/wzkjS2jsg6aqZTzHwPL4+U63ZG3zRGKZyvMHl+/Kfn0h2biHg3geubqtGsNv+rA+T9u37Hj5fw24c3/K1uqlf3ctf4RbTbVsw97I+E6yn7Q2jD3sj4flOYkOo4Pw44VDTzarV5PZOZX/R7/DPDnCOF0r0eixzkXbJfz0vo32+wNTbduo9wEnyg1vaK1Qe4Cx8v35TnnhnwRreJ3GfiE3pdH3+ZbXa9l5fV/udS0elwaLTY9Npcc48ONbTE9khrpLzM2o1N48mLoljuuVvzT8ip/CbR2oQ2nCdTuA7+/4ZnIbR20bp8O3DOFHh6+Pwmi7U+79Bc022r6p/sUpCUnZ2fs5aW1A023ufvcweWnpg7/WcfW2hWq1Aw3Acvz6ynHK9i+RNbNbp+TDS6bMJSX7K6dibev8A1F4/3Dkw8efQ7oqpQUYqU/sn5HpBmUkklsl5DEi1IakvEzypKlDJRJQaQBMsKsuUHKIkHKAJllFlyhkoqUE+gBlhRiVTAbLpi2yQILNKljExCYcsIiKRo9MjQCYaYEsA5gNANDmtwXJIMBkma4VLZoFzstkaHIDk8EQMXA3nnziGU4xEOQHI9yC5GgxDJPN4h8SpjBhT5sz5XaXSV5sdjwzixzELaZWyRqcguSFXDlpDkmmKYG4b/E/9fvfM17TLquyW7MvDof8ACrJS+bLTt/c08Qx5L0mSMMt3S5fs+/7DYxKImJ7SkkRvNXPID1/6+cjSFtyObH5AfXPyitmvNlrfZ9RvKDt12Mra1rbsiMaYyXTkObDPnCtmqAkBjwPPui/m9RWqxvJpssbvrDNXKTlNBbG1QEJTUeAAiRVrBgxYnHfMmjfxdLiv1hBajAs+C8b6cy6P0fkDwyHOnrHSa+HkqVuvLc2co2me0ogNzG/6w6ydlcMU5HI890yaLI82nmq6WvltejXc0KSsWmnHmy5Jb/mNNz5b+o9SFTLBAG4yKqIahKcD8u74cItSXtyvr2Y1SEpKt3a9sVdTpdTuPqD1BEZSOgEEZBgKQ1ISkNSWSYSpBUhpFqQ1IJMeqSkhkoikLfYAmPVcSdgKZGwKZIEhmkpi2yUwGwwJXZoKYxMzpjFQREQrx6YaoQqDVAESwrx6oLoxKoJUCRHq8JyC5DVF9GRmSQDEOQXI9yC5CBi2pxDkFyPclOScxRpxDkrlHuQeULMA04nlFtfzEjVyiqh/Gl7PbbuZ20wWppgffT/kIyimCfA+kHlJyjuUnKaOqI7OJ5S+Ubyl8p7MkU4pSEpGKS1JGYYpxakJSMUhKSMxgpxakNSGpLS2BzGhIKkJLYjewLoiHuEJsB0U6AdEgRbPLdANlOgHQYEQzy2wGynQDoMCV2eAmGqEphphERCtHKg1QhMNMEiPV49UEqEphJgERyvHqglQlMJMEiOV45UFumJTYSZGI0PGbIpyCmwkyIW4weUrlGbkPZntIMXylco7YrY9mRoEVyk5RuyJsTmRoEVyl8ozYhGZOgQOUtSEU2ezJ0gScpfRAtsFs9PZxDdAugWwWyQIBeE6BdAtgNhARLPCdAOimwGwgIlnhOgHRTYDYQESzS3QDopsBsMCIZp//9k="/>
          <p:cNvSpPr>
            <a:spLocks noChangeAspect="1" noChangeArrowheads="1"/>
          </p:cNvSpPr>
          <p:nvPr/>
        </p:nvSpPr>
        <p:spPr bwMode="auto">
          <a:xfrm>
            <a:off x="152400" y="-714375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BDAAkGBwgHBgkIBwgKCgkLDRYPDQwMDRsUFRAWIB0iIiAdHx8kKDQsJCYxJx8fLT0tMTU3Ojo6Iys/RD84QzQ5Ojf/2wBDAQoKCg0MDRoPDxo3JR8lNzc3Nzc3Nzc3Nzc3Nzc3Nzc3Nzc3Nzc3Nzc3Nzc3Nzc3Nzc3Nzc3Nzc3Nzc3Nzc3Nzf/wAARCAC8AQwDASIAAhEBAxEB/8QAHAAAAgMBAQEBAAAAAAAAAAAAAgMAAQQHBQYI/8QANxAAAwABAgQEBAQFBAIDAAAAAAECAwQRBRIhMQZBUWETInGBBzKRoRQjQmLBJDNSsVPRcpLC/8QAGwEAAgMBAQEAAAAAAAAAAAAAAgMBBAUGAAf/xAA8EQACAQMBBQUFBgQGAwAAAAABAgADBBESBSExQVETYXGRsQYigaHBMkJS0eHwFCMzYhUkQ3Ky8VOCkv/aAAwDAQACEQMRAD8A6upDUlqRiktEzEVIKkNSEpCUgEx6pKUhKQlIakEmPVICkNSEpDUgkxy04CktSH0RToHMPSBJyl7IB0U6PYntQEZuiuZCnRXMTiD2kdzFcwrmFZ8lTKcvbqJuay29Jqr8B0kqxY4E1cxOYTzE5h+IHaR3MXzCOYvmIxJ7SO3RfQTzF8x7EIPGbIpyUqLVEScgwXILkdumU0mTmeKAxDkFyPcguSQYpqcQ5Acj3ILkIGJZJncgOTQ5AchgxDJM7kFoe5AaCBiGSNSGJESGJCyZcVJSkNSWkGkATLCpKUhqS0tinQMaABL6IF0C6Au9k36HjhQSeEgtyEN0C6FTkVzuinR6m6VEDocg8Ip3IODGOgXQt0C6G4iTUjXRXMKdCcmpmM+PFW/NkT5X5dDxwOMEMWOB+8TVzCsz3S+pXMBdbpfUztsD/IVPD6iHbvmqomjmJzCeYnMaemI7SO5i+Yz1lmJdXSmV3beyCVEYk6zjMfzFqhCoJURiEKkeqCVGdUEqIxGCpNCoJUIVBKgSI5akenuRrcWqDVA4jQwMpyA5Hb7guScyGXMQ5AaHtANBAxDJENANDmgWgwZXZIxIZKJKDlCyZbRZEg+xOwNMGO4SUwHRVMBsICKZ5boB0C2A6DAldngV/Lrmns+6C5t+wNMXvt9DJI/w6rq/0WO/+wnn/tPPoe4wtXbLj7w+Y/OMdGXX5cuPT1kw/mhqmtu680NdAU91s+xsMmpSAcSmtYI4YjOOUKMs5Im5e80t0ZOJVyxhzrviyJv6Poxeir4VZNLT/wBt7x7y+w/UY3nwZMaX5paK1Wqn8MXchfE4wR+sen8q7CjeM+an9DNHMUnuKwRk+DCybK1KT679Rkzt5mJtXbVhUs3prUBYjgM+uMRlvaXCVgSu4GXzE5geR+pTmvZmjT29syocLWHxyPUCVWs7peKfX0mfiFfEeDB/5Mib+i6s2cxgc2+Ic9S1OPHtLa6NsvXZanTuI/PkfJP3LlOqjK9dTkcsd365jHVi1K34Hn4n9MR+hz3nnJlp/JVv4a2/pXQ1KjNhmcWOcc9pWyGKh9NGVAG4xFWsrVCUGBy8I9UEqEKglQFerToIalQ4A5wqZZzpXeZoVBKjMur3Y1UV7WtUrqXZNI5Z4kdSOXr4Sy2EOAcmPVBqhCYaZYIhq8emGnuJTDTAIlhXhtANBp7kpEQiMxFIBodSAaDBiGWMlDF0KlEpgSwBgSqYumXTAphARTtKpi6ZdMXTDAlZ2kpi6ZKYvJ80ud2t1tuu6DAldmlugHRinPk0tLFq3zQ+kZvX2r3NLoBdFZSjDuIMCsr0SDndyI4H9+YhU91uvuCt67F4029/L/sYunY46+24+ytVnRIcjgT90fhPUjl3ceE0KFkLrFZ92eI6948YtYMayLI1vaW2/sMIQ4u4ua1y5esxJm0iKihVG4SEIQRDkIQh6ekEZdNGTJGTqqjfZeXUeQs215XtW1UWI9PiOBi3po494dfnuMzveXtSLVDqlUtmugpxOPrT39EfQNm+1FO5p6KiHteQH3vDp358cznbnZjUm1Kfc6nlDntu+iLVegl5HT3YidTWTMo08qpl/Pb7L2XuaiWrNUWveHLfdUbwvh1PVjw5Yi0cspSgPdHEnn+Q6DnPQVBqhCYaZqERCvHpjExEsOWARLKtHyxksRLGSwCJZRo9MNdRMsZLAIllWkpANDX1QDR4GeYQ12AphvsLogSWOIFMXTDpi6GCVnMCmLphUxdMMSq5g0xbZWoeVY38FQ79KeyMj1Opn/c0lP3x2mQ1RUODnyJ9IsUXqDKkeYB+ZmjIpuXNpOX3TM2nw5cWVY5rmwe76x7e6BeuxLpkWTG/74aN2Hb4apf1dTE29tOna2uuk38w7hjiOvw+uJasrWvr0VV9w8cjd8O/w5d0NdOxCEPlpJJyZ0IGJyP8WfGvENHxHJwfhee9NGCFWfJjfLd01zJJ90tmu3qc64D4x47odb8bBxLUKk+ZzeR1Fe1S3szp/wCKXgLW8X1lcW4PCzZMkKdRg3SptLZVO/foktvbz3Oe8A/DvxNq9b8O+GZtMuzy6iXEyvXr1f23Z9u2Fc7HXZ9qqFBT0/zQ2n7WPe1Z3n+35TOqiprbOc8p+gfDPFp47wLR8TmOT4+Pep/40m1S+m6Z6Z5/AOFYuCcG0nDcFOo0+Pl5mtuZ92/u22egfG740DdVTbf09R0/7c7vlNBc6RnjIcY/FLxvxKeLanhXDdTk0ul0vy5Kw05vLe273a6pLtsvf7dnOR/ib+H/ABDW8Sz8V4NieojULfNhlrnittm0vNPbf133Oq9hKmzqe0yb7TnSdGrGnXuxnO7OM4zu+OIi6DlPd+M594a8bcd4ZrVlwa/NaT5niy27x2vNNN/v3P0jwfX4+K8K0mvxS5jU4pyKW+s7rfb7dj8+eGvw38Sa7XKM+gy6PFvtebUS5UrzaT6v6L9j9DcM0WLhvDtNodPv8LT4pxzv3aS23fuaHtrWsaltQwVNxltRGM6eWrHPPDO/HdBtgwY9JpKqVUtPsWQ+eo7U2DqcEcJZZQwIPCeXmjNky1irfHiXdrvf09jRimccqYSUrskN1U/Lz+nf6GR6nDH5ssL7n1nY1/Tu7QXDn3uBz1HoOc5a9pVlq9hTX3RvAAPmep/Y3TXLGJmBa2H/ALcZcn/xhmyHuk+xqrUSp9k5ldqNWljtFx4x8sZLESxss8YxDHSxksTLGSAZaQx0sZLEyxkgGWkMcimipCAljiJVC6GUKokQHgUKoZQugxKjxdC6DtpdxbYl721psUeooI5EgGJNKowyFJ+EChdBvf0Aqa9GEu0LM/6q/wD0PzlZ6Fb8J8jF7c1JerGZ804I5q/QqJrnTaex5XHslTLS9Difamulzd0qaMCoGdxzvJ/QTd2DbEhtQwSf36ys/G1F7JpGjRcVjM0qaObcV1ubHm+VN9T1uA6nJblvcyamz1Wnqna1dlqtHXOjpprddmQz6GnWnnc0GKRg4nPMMHEgvUajBpsbyanNjxQv6slKV+rGHEvFnEdTxHjmreputsWWsePG+0Snttt9updsLI3blc4AmjszZ5vqhXOAOM7NpdbpdZLrSanDnS7vFkVbfoPOBcP1uo4dq8eq0eWseWHumvP2fqvY7zpsjzafFlqXDuFTl+W67B7QsP4QjByDGbU2YbEqQ2QYwXmzRhne2MPmePayo5tmU6NI1GxM+3omq+mes+K4lW3Q14NRjzL5X19DlmTjNLU8nM99z6ngWuu3PUv19nmmmqadzss0k1T63JE5MdRaTmls0zz8eLHH5ccr6I9GXzSn6ozPB8zaue/qbnspfULY1VrnAOCN3jmcbtilWqBezzzyMypYySlif/Kf1DWNrzR2J21s/wD8o+f5TGSyuPwwpGSApfsHI23v7a5YrRcMR0jTQqUxlxiMkbIqRklgxqRsjJFSNkWZaSMkYLkYgDLSwaF0MoXRIgvFULobQugxKriJpbi2h1C6RBo0nOWUE+ErMzDgYpi6b9WFmuMUO8lKZXdsx1rsdf7MZcr/ALIe36sBqVohwyrnwEFadzUGUzjry8+E0xVc63b2M/E9J/EY90uoHxNXVJzgjGt/663f7HorqtzhvamitKvTrUl0gjHDG8HP1m1slqlIEMwJBzxB9Mz4TWcEd5N3Ju4ZwpYPnvaZlbtvskfVViinu5R4fjbP/B+FtdWLaauFj+1NJ/s2YSXVSsVpdTidPTvatdlojmQPOe3glTilS91tvuMPJ8K8SjinAdJqJre1Cx5V6XK2f/v7nrFGqhRyrcRM2sjU6jI3EGQ+V8R+CNHxjU1q8GatLqL/ADtTzTb9Wt11+59UQKjXqUG1Uzgw7e5q2766TYM+K4N+Huk0epjPr9S9XyPecajlnf36vf6H2pCE17mrcNqqHMm5u61y2qq2TIfL+I8U48uKL6fHtxD99m/8H1Bzv8S+L/D1+g0mnr+Zpq+Pe3lXTlX6Jv7osbOptUrhVlnZVJ6tyEXvmLJwRvPzcvXc+m4Hw+oc9D3o0WnyzOSV0pJr7mrFijEtoWwyvftUXTG3G02qpphStpS9DC+t0/Vs2ZrcYrpLdpdF6s8yNVjTU5VWKv71/k6f2NC0+1qucZwB06nfw6Tjds0qlbQtMZxknHHy49d81ShkoCGqSaaa9UNlHeEzn1XG4w5GSAhkgGWkEORkgSMkWZaQRkjJFyNkWZbQQ5GASEAZZWTyApBpg0j08d4iaQukOpC6QYMrOImkLpDqQFIYDKrrEXKa2aTXuLaH0jJqrzy5jT4uaq/rp/LP1JZwoyYkUjUbSPnug58kYY5slKV7l6PO80NvHUJP5ebzQrHo0r+Jnp5cv/Kuy+iH9Ze67mVtbZ77RtWRvdI3jx7z8t0fQr0rSoNHvHmeWO4fU+QjjwPHmnrUeFtaoW9QpyfaaTf7bnvrqgcuOM2K8WWVUXLmpfZp90fKqbGjWDHip9J1dvW7KqlUciDON+EfEmXw/rG6VZNJl2WbGu6/uXuv3/667w/X6XiOmnU6LNOXFXap8vZryfscX8ScGy8E4pl0uRN49+bDb/rjyf18n7mbhvE9bwvP8bQam8N+fK+lfVdn9zp7zZ9O9UVqRwT5GdlfbLpbQUV6JwxHHkfGd6Ic14f+JOpxyp4hoceb+/FXI/0e6/6PXj8R+EtfPpdbL9oh/wD6MN9l3aHGjPhOcqbGvUONGfCfZkPh9R+JOgmf9NodTkr0yOYX7NnzvFvHvF9dNY9NyaPG/wDxdb/+z/xsFS2TdVDvXA74dHYd7UO9dI7/AN5n3XinxTpOBYKxy5za6l8mFP8AL716L93+5yPJk1PE9e7y1WXU6jJ1b71TZnu6u3d06qnu23u2z7H8OOBXreJLiWeP9NpXvG6/Pk8v07/XY3aVvS2bQZ+J69e6dJRtqGybZqhOT169AJ1HFCx4oxrtMqV9giA5L5J38/I5WjRqXFVadMZZjgTgalRUUux3CZtTnh5VgVLmS3aB5FS2pJr0YObBGdbZF17ql3TFzlyaVqdT82PyypdvqfW9n2o2bbLQbhzPeeOfz6dJy1b/ADtTtaR978J4/wDr18OPTML+ChPmw1eGv7H0/Q2ygY2pJy00+zQxI0FRE+wMZiWqVamBUOcdePnxlyhkoqUMlHiYxFhShkoGUMlAEy0iwpQyUDKGShZlpBClFsnZAt9QY/gJUsN9UKljJZ4wVOYNIXSHNbgNEgwXWIpC6Q+kBSDBlZ1iGhbQ+kkt2JbdflXT1K9zfUrfCnex4KN5Pw+p3RYoM+/l1i2gX07dxvJsC5K4ta95vuzhfwA/8jz8Bu8YDMlL+lx6n6Dl6xO7T3GTSfYpyYsG+p1Najd/Djecfv6sp7Y2Fb3gXsxpfgMcMDqOg/KOsbmrS1M5yo4+J4Y8fTJgcf4JpOOaJ6fVztS648k/mxv1X/o5Nx/wzxHgmSnnxPJp9/l1GNby/r6P2f7naFTXdEm8eXnlOa2fLS/wzkjS2jsg6aqZTzHwPL4+U63ZG3zRGKZyvMHl+/Kfn0h2biHg3geubqtGsNv+rA+T9u37Hj5fw24c3/K1uqlf3ctf4RbTbVsw97I+E6yn7Q2jD3sj4flOYkOo4Pw44VDTzarV5PZOZX/R7/DPDnCOF0r0eixzkXbJfz0vo32+wNTbduo9wEnyg1vaK1Qe4Cx8v35TnnhnwRreJ3GfiE3pdH3+ZbXa9l5fV/udS0elwaLTY9Npcc48ONbTE9khrpLzM2o1N48mLoljuuVvzT8ip/CbR2oQ2nCdTuA7+/4ZnIbR20bp8O3DOFHh6+Pwmi7U+79Bc022r6p/sUpCUnZ2fs5aW1A023ufvcweWnpg7/WcfW2hWq1Aw3Acvz6ynHK9i+RNbNbp+TDS6bMJSX7K6dibev8A1F4/3Dkw8efQ7oqpQUYqU/sn5HpBmUkklsl5DEi1IakvEzypKlDJRJQaQBMsKsuUHKIkHKAJllFlyhkoqUE+gBlhRiVTAbLpi2yQILNKljExCYcsIiKRo9MjQCYaYEsA5gNANDmtwXJIMBkma4VLZoFzstkaHIDk8EQMXA3nnziGU4xEOQHI9yC5GgxDJPN4h8SpjBhT5sz5XaXSV5sdjwzixzELaZWyRqcguSFXDlpDkmmKYG4b/E/9fvfM17TLquyW7MvDof8ACrJS+bLTt/c08Qx5L0mSMMt3S5fs+/7DYxKImJ7SkkRvNXPID1/6+cjSFtyObH5AfXPyitmvNlrfZ9RvKDt12Mra1rbsiMaYyXTkObDPnCtmqAkBjwPPui/m9RWqxvJpssbvrDNXKTlNBbG1QEJTUeAAiRVrBgxYnHfMmjfxdLiv1hBajAs+C8b6cy6P0fkDwyHOnrHSa+HkqVuvLc2co2me0ogNzG/6w6ydlcMU5HI890yaLI82nmq6WvltejXc0KSsWmnHmy5Jb/mNNz5b+o9SFTLBAG4yKqIahKcD8u74cItSXtyvr2Y1SEpKt3a9sVdTpdTuPqD1BEZSOgEEZBgKQ1ISkNSWSYSpBUhpFqQ1IJMeqSkhkoikLfYAmPVcSdgKZGwKZIEhmkpi2yUwGwwJXZoKYxMzpjFQREQrx6YaoQqDVAESwrx6oLoxKoJUCRHq8JyC5DVF9GRmSQDEOQXI9yC5CBi2pxDkFyPclOScxRpxDkrlHuQeULMA04nlFtfzEjVyiqh/Gl7PbbuZ20wWppgffT/kIyimCfA+kHlJyjuUnKaOqI7OJ5S+Ubyl8p7MkU4pSEpGKS1JGYYpxakJSMUhKSMxgpxakNSGpLS2BzGhIKkJLYjewLoiHuEJsB0U6AdEgRbPLdANlOgHQYEQzy2wGynQDoMCV2eAmGqEphphERCtHKg1QhMNMEiPV49UEqEphJgERyvHqglQlMJMEiOV45UFumJTYSZGI0PGbIpyCmwkyIW4weUrlGbkPZntIMXylco7YrY9mRoEVyk5RuyJsTmRoEVyl8ozYhGZOgQOUtSEU2ezJ0gScpfRAtsFs9PZxDdAugWwWyQIBeE6BdAtgNhARLPCdAOimwGwgIlnhOgHRTYDYQESzS3QDopsBsMCIZp//9k="/>
          <p:cNvSpPr>
            <a:spLocks noChangeAspect="1" noChangeArrowheads="1"/>
          </p:cNvSpPr>
          <p:nvPr/>
        </p:nvSpPr>
        <p:spPr bwMode="auto">
          <a:xfrm>
            <a:off x="304800" y="-561975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BDAAkGBwgHBgkIBwgKCgkLDRYPDQwMDRsUFRAWIB0iIiAdHx8kKDQsJCYxJx8fLT0tMTU3Ojo6Iys/RD84QzQ5Ojf/2wBDAQoKCg0MDRoPDxo3JR8lNzc3Nzc3Nzc3Nzc3Nzc3Nzc3Nzc3Nzc3Nzc3Nzc3Nzc3Nzc3Nzc3Nzc3Nzc3Nzc3Nzf/wAARCAC8AQwDASIAAhEBAxEB/8QAHAAAAgMBAQEBAAAAAAAAAAAAAgMAAQQHBQYI/8QANxAAAwABAgQEBAQFBAIDAAAAAAECAwQRBRIhMQZBUWETInGBBzKRoRQjQmLBJDNSsVPRcpLC/8QAGwEAAgMBAQEAAAAAAAAAAAAAAgMBBAUGAAf/xAA8EQACAQMBBQUFBgQGAwAAAAABAgADBBESBSExQVETYXGRsQYigaHBMkJS0eHwFCMzYhUkQ3Ky8VOCkv/aAAwDAQACEQMRAD8A6upDUlqRiktEzEVIKkNSEpCUgEx6pKUhKQlIakEmPVICkNSEpDUgkxy04CktSH0RToHMPSBJyl7IB0U6PYntQEZuiuZCnRXMTiD2kdzFcwrmFZ8lTKcvbqJuay29Jqr8B0kqxY4E1cxOYTzE5h+IHaR3MXzCOYvmIxJ7SO3RfQTzF8x7EIPGbIpyUqLVEScgwXILkdumU0mTmeKAxDkFyPcguSQYpqcQ5Acj3ILkIGJZJncgOTQ5AchgxDJM7kFoe5AaCBiGSNSGJESGJCyZcVJSkNSWkGkATLCpKUhqS0tinQMaABL6IF0C6Au9k36HjhQSeEgtyEN0C6FTkVzuinR6m6VEDocg8Ip3IODGOgXQt0C6G4iTUjXRXMKdCcmpmM+PFW/NkT5X5dDxwOMEMWOB+8TVzCsz3S+pXMBdbpfUztsD/IVPD6iHbvmqomjmJzCeYnMaemI7SO5i+Yz1lmJdXSmV3beyCVEYk6zjMfzFqhCoJURiEKkeqCVGdUEqIxGCpNCoJUIVBKgSI5akenuRrcWqDVA4jQwMpyA5Hb7guScyGXMQ5AaHtANBAxDJENANDmgWgwZXZIxIZKJKDlCyZbRZEg+xOwNMGO4SUwHRVMBsICKZ5boB0C2A6DAldngV/Lrmns+6C5t+wNMXvt9DJI/w6rq/0WO/+wnn/tPPoe4wtXbLj7w+Y/OMdGXX5cuPT1kw/mhqmtu680NdAU91s+xsMmpSAcSmtYI4YjOOUKMs5Im5e80t0ZOJVyxhzrviyJv6Poxeir4VZNLT/wBt7x7y+w/UY3nwZMaX5paK1Wqn8MXchfE4wR+sen8q7CjeM+an9DNHMUnuKwRk+DCybK1KT679Rkzt5mJtXbVhUs3prUBYjgM+uMRlvaXCVgSu4GXzE5geR+pTmvZmjT29syocLWHxyPUCVWs7peKfX0mfiFfEeDB/5Mib+i6s2cxgc2+Ic9S1OPHtLa6NsvXZanTuI/PkfJP3LlOqjK9dTkcsd365jHVi1K34Hn4n9MR+hz3nnJlp/JVv4a2/pXQ1KjNhmcWOcc9pWyGKh9NGVAG4xFWsrVCUGBy8I9UEqEKglQFerToIalQ4A5wqZZzpXeZoVBKjMur3Y1UV7WtUrqXZNI5Z4kdSOXr4Sy2EOAcmPVBqhCYaZYIhq8emGnuJTDTAIlhXhtANBp7kpEQiMxFIBodSAaDBiGWMlDF0KlEpgSwBgSqYumXTAphARTtKpi6ZdMXTDAlZ2kpi6ZKYvJ80ud2t1tuu6DAldmlugHRinPk0tLFq3zQ+kZvX2r3NLoBdFZSjDuIMCsr0SDndyI4H9+YhU91uvuCt67F4029/L/sYunY46+24+ytVnRIcjgT90fhPUjl3ceE0KFkLrFZ92eI6948YtYMayLI1vaW2/sMIQ4u4ua1y5esxJm0iKihVG4SEIQRDkIQh6ekEZdNGTJGTqqjfZeXUeQs215XtW1UWI9PiOBi3po494dfnuMzveXtSLVDqlUtmugpxOPrT39EfQNm+1FO5p6KiHteQH3vDp358cznbnZjUm1Kfc6nlDntu+iLVegl5HT3YidTWTMo08qpl/Pb7L2XuaiWrNUWveHLfdUbwvh1PVjw5Yi0cspSgPdHEnn+Q6DnPQVBqhCYaZqERCvHpjExEsOWARLKtHyxksRLGSwCJZRo9MNdRMsZLAIllWkpANDX1QDR4GeYQ12AphvsLogSWOIFMXTDpi6GCVnMCmLphUxdMMSq5g0xbZWoeVY38FQ79KeyMj1Opn/c0lP3x2mQ1RUODnyJ9IsUXqDKkeYB+ZmjIpuXNpOX3TM2nw5cWVY5rmwe76x7e6BeuxLpkWTG/74aN2Hb4apf1dTE29tOna2uuk38w7hjiOvw+uJasrWvr0VV9w8cjd8O/w5d0NdOxCEPlpJJyZ0IGJyP8WfGvENHxHJwfhee9NGCFWfJjfLd01zJJ90tmu3qc64D4x47odb8bBxLUKk+ZzeR1Fe1S3szp/wCKXgLW8X1lcW4PCzZMkKdRg3SptLZVO/foktvbz3Oe8A/DvxNq9b8O+GZtMuzy6iXEyvXr1f23Z9u2Fc7HXZ9qqFBT0/zQ2n7WPe1Z3n+35TOqiprbOc8p+gfDPFp47wLR8TmOT4+Pep/40m1S+m6Z6Z5/AOFYuCcG0nDcFOo0+Pl5mtuZ92/u22egfG740DdVTbf09R0/7c7vlNBc6RnjIcY/FLxvxKeLanhXDdTk0ul0vy5Kw05vLe273a6pLtsvf7dnOR/ib+H/ABDW8Sz8V4NieojULfNhlrnittm0vNPbf133Oq9hKmzqe0yb7TnSdGrGnXuxnO7OM4zu+OIi6DlPd+M594a8bcd4ZrVlwa/NaT5niy27x2vNNN/v3P0jwfX4+K8K0mvxS5jU4pyKW+s7rfb7dj8+eGvw38Sa7XKM+gy6PFvtebUS5UrzaT6v6L9j9DcM0WLhvDtNodPv8LT4pxzv3aS23fuaHtrWsaltQwVNxltRGM6eWrHPPDO/HdBtgwY9JpKqVUtPsWQ+eo7U2DqcEcJZZQwIPCeXmjNky1irfHiXdrvf09jRimccqYSUrskN1U/Lz+nf6GR6nDH5ssL7n1nY1/Tu7QXDn3uBz1HoOc5a9pVlq9hTX3RvAAPmep/Y3TXLGJmBa2H/ALcZcn/xhmyHuk+xqrUSp9k5ldqNWljtFx4x8sZLESxss8YxDHSxksTLGSAZaQx0sZLEyxkgGWkMcimipCAljiJVC6GUKokQHgUKoZQugxKjxdC6DtpdxbYl721psUeooI5EgGJNKowyFJ+EChdBvf0Aqa9GEu0LM/6q/wD0PzlZ6Fb8J8jF7c1JerGZ804I5q/QqJrnTaex5XHslTLS9Difamulzd0qaMCoGdxzvJ/QTd2DbEhtQwSf36ys/G1F7JpGjRcVjM0qaObcV1ubHm+VN9T1uA6nJblvcyamz1Wnqna1dlqtHXOjpprddmQz6GnWnnc0GKRg4nPMMHEgvUajBpsbyanNjxQv6slKV+rGHEvFnEdTxHjmreputsWWsePG+0Snttt9updsLI3blc4AmjszZ5vqhXOAOM7NpdbpdZLrSanDnS7vFkVbfoPOBcP1uo4dq8eq0eWseWHumvP2fqvY7zpsjzafFlqXDuFTl+W67B7QsP4QjByDGbU2YbEqQ2QYwXmzRhne2MPmePayo5tmU6NI1GxM+3omq+mes+K4lW3Q14NRjzL5X19DlmTjNLU8nM99z6ngWuu3PUv19nmmmqadzss0k1T63JE5MdRaTmls0zz8eLHH5ccr6I9GXzSn6ozPB8zaue/qbnspfULY1VrnAOCN3jmcbtilWqBezzzyMypYySlif/Kf1DWNrzR2J21s/wD8o+f5TGSyuPwwpGSApfsHI23v7a5YrRcMR0jTQqUxlxiMkbIqRklgxqRsjJFSNkWZaSMkYLkYgDLSwaF0MoXRIgvFULobQugxKriJpbi2h1C6RBo0nOWUE+ErMzDgYpi6b9WFmuMUO8lKZXdsx1rsdf7MZcr/ALIe36sBqVohwyrnwEFadzUGUzjry8+E0xVc63b2M/E9J/EY90uoHxNXVJzgjGt/663f7HorqtzhvamitKvTrUl0gjHDG8HP1m1slqlIEMwJBzxB9Mz4TWcEd5N3Ju4ZwpYPnvaZlbtvskfVViinu5R4fjbP/B+FtdWLaauFj+1NJ/s2YSXVSsVpdTidPTvatdlojmQPOe3glTilS91tvuMPJ8K8SjinAdJqJre1Cx5V6XK2f/v7nrFGqhRyrcRM2sjU6jI3EGQ+V8R+CNHxjU1q8GatLqL/ADtTzTb9Wt11+59UQKjXqUG1Uzgw7e5q2766TYM+K4N+Huk0epjPr9S9XyPecajlnf36vf6H2pCE17mrcNqqHMm5u61y2qq2TIfL+I8U48uKL6fHtxD99m/8H1Bzv8S+L/D1+g0mnr+Zpq+Pe3lXTlX6Jv7osbOptUrhVlnZVJ6tyEXvmLJwRvPzcvXc+m4Hw+oc9D3o0WnyzOSV0pJr7mrFijEtoWwyvftUXTG3G02qpphStpS9DC+t0/Vs2ZrcYrpLdpdF6s8yNVjTU5VWKv71/k6f2NC0+1qucZwB06nfw6Tjds0qlbQtMZxknHHy49d81ShkoCGqSaaa9UNlHeEzn1XG4w5GSAhkgGWkEORkgSMkWZaQRkjJFyNkWZbQQ5GASEAZZWTyApBpg0j08d4iaQukOpC6QYMrOImkLpDqQFIYDKrrEXKa2aTXuLaH0jJqrzy5jT4uaq/rp/LP1JZwoyYkUjUbSPnug58kYY5slKV7l6PO80NvHUJP5ebzQrHo0r+Jnp5cv/Kuy+iH9Ze67mVtbZ77RtWRvdI3jx7z8t0fQr0rSoNHvHmeWO4fU+QjjwPHmnrUeFtaoW9QpyfaaTf7bnvrqgcuOM2K8WWVUXLmpfZp90fKqbGjWDHip9J1dvW7KqlUciDON+EfEmXw/rG6VZNJl2WbGu6/uXuv3/667w/X6XiOmnU6LNOXFXap8vZryfscX8ScGy8E4pl0uRN49+bDb/rjyf18n7mbhvE9bwvP8bQam8N+fK+lfVdn9zp7zZ9O9UVqRwT5GdlfbLpbQUV6JwxHHkfGd6Ic14f+JOpxyp4hoceb+/FXI/0e6/6PXj8R+EtfPpdbL9oh/wD6MN9l3aHGjPhOcqbGvUONGfCfZkPh9R+JOgmf9NodTkr0yOYX7NnzvFvHvF9dNY9NyaPG/wDxdb/+z/xsFS2TdVDvXA74dHYd7UO9dI7/AN5n3XinxTpOBYKxy5za6l8mFP8AL716L93+5yPJk1PE9e7y1WXU6jJ1b71TZnu6u3d06qnu23u2z7H8OOBXreJLiWeP9NpXvG6/Pk8v07/XY3aVvS2bQZ+J69e6dJRtqGybZqhOT169AJ1HFCx4oxrtMqV9giA5L5J38/I5WjRqXFVadMZZjgTgalRUUux3CZtTnh5VgVLmS3aB5FS2pJr0YObBGdbZF17ql3TFzlyaVqdT82PyypdvqfW9n2o2bbLQbhzPeeOfz6dJy1b/ADtTtaR978J4/wDr18OPTML+ChPmw1eGv7H0/Q2ygY2pJy00+zQxI0FRE+wMZiWqVamBUOcdePnxlyhkoqUMlHiYxFhShkoGUMlAEy0iwpQyUDKGShZlpBClFsnZAt9QY/gJUsN9UKljJZ4wVOYNIXSHNbgNEgwXWIpC6Q+kBSDBlZ1iGhbQ+kkt2JbdflXT1K9zfUrfCnex4KN5Pw+p3RYoM+/l1i2gX07dxvJsC5K4ta95vuzhfwA/8jz8Bu8YDMlL+lx6n6Dl6xO7T3GTSfYpyYsG+p1Najd/Djecfv6sp7Y2Fb3gXsxpfgMcMDqOg/KOsbmrS1M5yo4+J4Y8fTJgcf4JpOOaJ6fVztS648k/mxv1X/o5Nx/wzxHgmSnnxPJp9/l1GNby/r6P2f7naFTXdEm8eXnlOa2fLS/wzkjS2jsg6aqZTzHwPL4+U63ZG3zRGKZyvMHl+/Kfn0h2biHg3geubqtGsNv+rA+T9u37Hj5fw24c3/K1uqlf3ctf4RbTbVsw97I+E6yn7Q2jD3sj4flOYkOo4Pw44VDTzarV5PZOZX/R7/DPDnCOF0r0eixzkXbJfz0vo32+wNTbduo9wEnyg1vaK1Qe4Cx8v35TnnhnwRreJ3GfiE3pdH3+ZbXa9l5fV/udS0elwaLTY9Npcc48ONbTE9khrpLzM2o1N48mLoljuuVvzT8ip/CbR2oQ2nCdTuA7+/4ZnIbR20bp8O3DOFHh6+Pwmi7U+79Bc022r6p/sUpCUnZ2fs5aW1A023ufvcweWnpg7/WcfW2hWq1Aw3Acvz6ynHK9i+RNbNbp+TDS6bMJSX7K6dibev8A1F4/3Dkw8efQ7oqpQUYqU/sn5HpBmUkklsl5DEi1IakvEzypKlDJRJQaQBMsKsuUHKIkHKAJllFlyhkoqUE+gBlhRiVTAbLpi2yQILNKljExCYcsIiKRo9MjQCYaYEsA5gNANDmtwXJIMBkma4VLZoFzstkaHIDk8EQMXA3nnziGU4xEOQHI9yC5GgxDJPN4h8SpjBhT5sz5XaXSV5sdjwzixzELaZWyRqcguSFXDlpDkmmKYG4b/E/9fvfM17TLquyW7MvDof8ACrJS+bLTt/c08Qx5L0mSMMt3S5fs+/7DYxKImJ7SkkRvNXPID1/6+cjSFtyObH5AfXPyitmvNlrfZ9RvKDt12Mra1rbsiMaYyXTkObDPnCtmqAkBjwPPui/m9RWqxvJpssbvrDNXKTlNBbG1QEJTUeAAiRVrBgxYnHfMmjfxdLiv1hBajAs+C8b6cy6P0fkDwyHOnrHSa+HkqVuvLc2co2me0ogNzG/6w6ydlcMU5HI890yaLI82nmq6WvltejXc0KSsWmnHmy5Jb/mNNz5b+o9SFTLBAG4yKqIahKcD8u74cItSXtyvr2Y1SEpKt3a9sVdTpdTuPqD1BEZSOgEEZBgKQ1ISkNSWSYSpBUhpFqQ1IJMeqSkhkoikLfYAmPVcSdgKZGwKZIEhmkpi2yUwGwwJXZoKYxMzpjFQREQrx6YaoQqDVAESwrx6oLoxKoJUCRHq8JyC5DVF9GRmSQDEOQXI9yC5CBi2pxDkFyPclOScxRpxDkrlHuQeULMA04nlFtfzEjVyiqh/Gl7PbbuZ20wWppgffT/kIyimCfA+kHlJyjuUnKaOqI7OJ5S+Ubyl8p7MkU4pSEpGKS1JGYYpxakJSMUhKSMxgpxakNSGpLS2BzGhIKkJLYjewLoiHuEJsB0U6AdEgRbPLdANlOgHQYEQzy2wGynQDoMCV2eAmGqEphphERCtHKg1QhMNMEiPV49UEqEphJgERyvHqglQlMJMEiOV45UFumJTYSZGI0PGbIpyCmwkyIW4weUrlGbkPZntIMXylco7YrY9mRoEVyk5RuyJsTmRoEVyl8ozYhGZOgQOUtSEU2ezJ0gScpfRAtsFs9PZxDdAugWwWyQIBeE6BdAtgNhARLPCdAOimwGwgIlnhOgHRTYDYQESzS3QDopsBsMCIZp//9k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hEQEBQSEhQVFRQWFRUWFxgUExQRFxUVFhQWGBgSGBUXGyYeFxkjHRQUHy8gIycpLCwsGh4xNTAqNSYrLCkBCQoKDgwOGg8PGjAkHyUsLCwrMS8tMCo1LjEtLiwqLSosKi0sMiksNSwuMDUxLC8sLCopLC4pLDAsLywsLCwsKf/AABEIAOMA3gMBIgACEQEDEQH/xAAbAAEAAwEBAQEAAAAAAAAAAAAABAUGAwIBB//EAEUQAAICAAIGBgYHBgUDBQAAAAECAAMEEQUSITFBUQYTYXGBkSIyUmJyoRQzQkOCkrEjU2OiwdEkNHOywhWT0hZEg6Ph/8QAGwEBAAIDAQEAAAAAAAAAAAAAAAQFAgMGBwH/xAA3EQABAwIDBgQGAQMEAwAAAAABAAIDBBESITEFQVFhcYGRobHRBhMiMsHw4SMz8RRCgrIWYqL/2gAMAwEAAhEDEQA/AP3GIiESIiESIiESIiESIiESIiESIiEQzHppB20z7gRqB2sqLc3zYTVYzFLVW9jeqisx7lGZ/SYvBVsjYK1/XsxDs/ffXYcvD0R4Sq2hVCGSGPe5w8FZ0LBhkcd7SB1sT+PNbqJ8E+y1VYkREIkREIkREIkREIkREIkREIkREIkREIkREIkREIkREIkREIs/0xszqSgb77UQ/ADrufyrl4yDps6pw7cFxVBPcWK/8p10hZ1ukQN64enysuP/AIL85x6U/wCUsYb11X/I6t/Sef7Yq77TYNzCB55q8p24flR8cz/yy9LLXCfZ8RswDz2z7PQFRpERCJERCJERCJERCJERCJERCJERCJERCJERCJKfHdI0pxdWGYZdapIbPYGzyVcu3I+OXOXEyHSHApfjurcbPop2jYVJu2MDwIykHaFV/pYDLwt6qZRxskeRJpY/57LXxKDo9pliThsQf26DMNuFycLF7faHA/K/kiCdk8YkjNwVolidE7C7/PMJPjHKfZUdLMYasHaV9YrqL8VhCD/dM3uDGlx3L5EwyPDBvIHiqbo83WC3EHffa7j4AdVB5L85J01Tr4a5edbjx1TlO2CwwqrSsblVV8hlOzLmMp45NOZJzKd5urV8n9XG3S+XQaeSm6CxHWYal/aqrPiUGcnSh6Ev/g0Q762sqP4LGA+WUvp7DC/HG1w3gKtqW4JntG4n1SIibVoSIkLF6YpqsSt3AewgIu0k58chuHadk+EgZlZNa5xs0XU2IifVikREIkREIk+Mchn/APs+xCKDo3TdGIH7KxWy3gbGHepyYeIk6ZPpJ0TU2fSaUzs+2qsa2b362Hq2/JuO2ctGadxKIGH+Kp8K8QmW9WB9FyN2Wwysk2g2neGVAw30duPsrE0jJGY4HdjkQeF9Ol7X3Z3A2MSr0b0kw951VfVs412A12D8Lb/DOWksWPa8XabhQXxujNnix5pERMlgkzGM26SbswqDztc/0mnmXtOekb+ymgfzWn+sofiE2oH9vVTaPV5/9fyAvulNG9coyJSxDrVuN6Nz7juI4iT+j+nOvBrsGpfXkLE4HlYnND8t08yv0no5nK21NqX17Ubgedbc0M43Y213UT8D/sOvLmpNmyN+W/seH8Hfw1G8HVTN9KrNe7C0c7Dc3w1Lsz72ZfKTtBafXEqVYalybLKzvU8xzU8DKfD3fSMZfeNqIBRWeB1TrWEcxrEDPsnZ7YrGMoXPYfuFh3WqmhdFI4vFsIPich63HRWkRE8sX1Ruizal2Lq5WraO61Bn/MhmjmUrt6rSFTHYt1TVfjRtdfMFhNXPWNiT/OomHhl4LVWj6w/iAfDI+YSeLbVUFmIAAzJJyAHMk7pB0lpuuk6u17SM1rTIse08EX3myEqHwj3kPiSDtzWpczUnInP6xu07OQE+7R2vBQj6jd3AfngtcdOXDE7IeZ6D86ei736csv2YYatf75hnn/pIfW+JtnINIfR/Ri2YprgCVpLIHY6z23kZO5Y7SFHojhmTlunbS2Lauv0BnY5CVjm7bB4DeewGXmidHLh6UqXbqjInizHazHtJJPjKjZM0+0pzUzfa37Ruv+bKY94hhOAWxZdt5J8uGZsFLiInXKqSIiESJ8Jn2ESIiESZvTGi3osOJoBYHbfUPtgfeoP3gG8faHbNJEjVVNHUxmKQXBW6GYxOuO44j98FmLMPRi61YqtiEZqcs/EHepnKvB4mj/L3kr+7vztXuD+uvmZ70lgzg7WuQf4ew52gfdOfvgPYP2uR285OVgRmJ5pUNq9kT4GOIG7gQrMvIaMJuw7jn1FuI/lcK+lT17MRh7EHt1/t6+86o1gO9ZbaP0xRiBnVYj/CwJHeN48ZBkHGaEotOsyDW9pfQcfjXIy1pfiqRuU7L8xktJjhfuLemY8Dn/8AS1EytBzx2MPI0L5VZ/8AKeFwWKr2VYt9Xlci35fiOTfOVxxxod0rPX4h217Xb0UU5ADW1d2QAAQbZu2rtaCvpvlQ3vcE3ytbmttPTYcQa4G4tvFswbm4sNOJWissCgkkADeScgPGVF3SqgHKvXuP8JSw/Mcl+cqnwBsOte5tPI+ig7qxs885KVQBkBkOQ2Ccu2CNuuZ8B7+imNpo2/cbnwHufJRNI2viSGOHVGAyDteyvkeH7IZ5dmc603YpECI1FaqMgEqZsh+Jts7xN5k+kNtkN2vrdScQwhthYd/UlclxeNH31bfFTl/tadk01il9aupx7jtWfJwR858iYEtOrR4W9LLAhh1aPC3pZedIaYpvQJZr4dwysjumYV1OYYOpK+ZG+W6X4q1RniKwhHrUV5M3c7MwXwEqiJFGB1DrUsam931G+KvcfkZKhqpYWFkLywHuPceawdExwsMuFwHD0uPNaXCYFKgQg3nNiSWZjzZjtY98kSm0d0gDMKrl6uw7uKWfA3P3Tt75YaTxnU02WewjN3kDYPOVMjJMdn6nz7qA+KQPwu1Pn3XnRdfX4xrPsYcai9tzgFz+Fch+IzSyt6P4DqMOiHaxGs5O9rH9Jm8yflPekNN00bHb0zuRQXdu5F2+O6esUNOyipWsJtYZnnvUKcmaXDGLgZDtv7nPup88W3KgLMQAN5JAA7yZQXaVxVuytFoX2rcrLPCtTqr4se6R/wDoqMQ1xa9hxtOsB8NfqL4CVtX8R0kGTPrPLTxWTaUD+463IZn2878lOt6V1nZQr3nnWMqx32tkvlnK/H6RxOoXtuTDoOFS9Y+3cNdxln3LO+Nxy0gDIlmOqiKM2dvZUf13DjJOitAtrC/E5NaNqKNtdPYvtPzc+GQldS1m0Nqv/pn5bN5H4KkgRQtxluW6+ZPS+Xe2XM5Ks6P9Gme4Yu7rBq/Vra7PYf4lmZyU7diDdx2zXxE62CBsLMLfE6nqoNRUPndid0HIJERN6jpERCL4ygjI7RMtjME2BJZM2wueZXe2H95faq5jevDZNVPhGchVtFFWRmOQdDwW+GYxHiDqP3Q8D+MlSI4YAgggjMEbQQeInqVuIw/0G0L/AO2sbJOVNjH6s8q24cjsknSOOWip7G3KM8uZ4KO0nITyutoJaSf5Lh05qeY7kYMwdPbr+6Ku09pRgRRScrGGbNv6tPa+I7hIOGwy1rqqNm857SSd7E8Sec54GhgC9m2yw6znt4KOwDZJM22DBgb35n90VoGiNuBvfmf3T+UiImKJERCJERCJERCLlisMtilWGYPmDwI5ETro/Edej4PEEl9U5NuNicHHvDZn584kfG4UuAVOrYh1kbk39juImbTcYT2PA8fdZZOGEm28HgePv/Cul0bcfrMVe45ArVs70APkRJOE0fXUCEULnvI3ntLHax75y0NpIYilXyybarL7LrsZfP5ZSbI1TU1EpwzPJtzVXI54JY7LiBl5DJJCxukdRhXWpsub1UHL22P2EHM+Gc8X4x7XNOGAaweu52pSDxbm3JBt55CXWiNDJhlOrmzttextru3MnlyA2CXOyNhvqyJJcmeq1uLYhd+u4fk8B5nzXDQ2guqJttYWXsMi2WSov7usfZX5neZbxE9GiiZCwMjFgFXySOkdickRE2rWkREIkZxMZpDoZidYsmKstH7u22ysEctes7Py5TTM9zBdrcSkQRRyGz34e17/ALzWvtvVRmzBR2kD9ZWYrpbg6zkb0J5IesPkmcyi6Pw1R/xOEao+1ZrX1/8AdzIHjlL/AAVVIUGkIFO41hcj4rOWq/iOSA4TCQeammkijF3Yj4AeN3BQ9K6UfHIaKqnWpyA9tq6noA5kVodpJy2E5ZSH0jfWtop4Ztaw7EAC5/ib5TQzMYttbG2n2K60H4s3P6ic1NtCWum+ZJ/tBsOuX5Uykti+kWDQT3Nhf04DJdIiJFUlIiIRIiIRIiIRIiIRIiIRedEWdVimT7Nylh2WJ63mpz8JZqXxdr01sa66yBa4PpsxGfV1+z2v5c5R6SYoq2jfUy2d4Gxh4qTL6/Q9VjC1c0sy2WVMa38SNjeOckwyQRzMmnbiGncfxZap8IIedSLXtexFs7dPexWiwGAroQV1KFUcBz4kneSeZ2yRMzXjMbTxTEL72VFn5gCjeQkurpXSPrlspP8AEQ6v/cXNPnPQaXatHOAI3gcjkqZ9NKTiH1dMz4fd5K7icMLjq7RnW6uOaMGHyM7yzBB0UQgg2KRET6viREQiREQi+ESjxnROskvQxw9h3msDUY+/UfRb5Htl7PjMAMzsA5zVLDHM3DIARzW2OV8Zuw2/PUaFZK7GYjDZfSa11MwvXVNmoLHIFkb0lBPHaJV2/wCcxH/wn/68v6Sz0njzpAiqr/Lq6myw7rShzFdfNcwM27NnbXY3ZjbR7VVTDwLKZ5ztCGlhqHMpj/tz353Gi6CnFgcQs4g3A6tt0Otx00XuIiVi2pERCJERCJERCJERCJERCLljK9at15qw8wZc6Bt1sLS3OpP9oEp8S2SMeSsfkZ60dc4rweHFgpWykHrCoYlgBlUmfohiDntm1tO+oAiZqTl4FYysxxW5/gk81f4rGV1DWsdUHNmC/rIQ00bNmHptu94Ia6/+5ZkPLOW2j+jGHqOuVNln7y09Y/gTsXwAlvlOmpfhVgF5335D3VQaiJv2gu65DwGfmFi7eiN+IOs64fDk/arDPaPxjVGfnNNojRn0evq+sss2561ra7bctg5DZuk6J09NRQ0wtGPMlaZqyWZuB2nD9z80iIkxREiIhEiRdIaSqw6a9rhF5k7zyA3k9glDfprE4jZQnUVn7y0ZuRzSrh3t5SHVV0FK3FK63r4KRFTvkFxkOJ0/noLlW+ltPU4YDXJLt6laDWdz7qj9TslHdVfjNuI/Z1cKFbPW/wBVx63wjZ3ztgNEpSSwzaxvWsc67t3seHYNkmzg9pfEMtReOH6W+ZU1gZD/AG8zxP4G7rr0XlKwoAAAA2AAZADkBM/p9NXE0P7S2Vnv2Ov6NNFKjpRhy2HLrtapltH4PWH5S0oKZ1pRffl45LdSutKL78vHJQ4nmq0MoYbiAR3GepJIsp6REQiREQiREQiREQiREQih6YY9Syj1nyrXvc6v9TNNZo6t6hU6hkAAyI5DIdxlBgqeuxSj7FHpt22EZIvgM28pqJrqHFoa0a6+On7zUeqeW4WjUZ+OnkL91BwekXwWSWlnw+5bD6TU+7ZxZOT8OPOaauwMAQQQRmCDmCDxB4ynIldXhbcMdbDEFM82oY5IeZrb7tuz1ewTqNk/EWECKq7O9/dV8kbZs9HeR9j5HfbU6uJWaM09VedTaloGZrsGq47RwZe1SRLOdvHI2Rocw3CgPY6M4XCxSIiZrBM5QY/pGWY1YUCxxsZzn1VXew9dvdHiRKrSVmkMXYUGHZMPmRkbVpNm3e7DNgvuqO8ybhOj2K1QvW00KNgWmovkPicgfyymrKirfdlIz/kch2VoymiiAdK5t+F7gdcNz2057l4w2igH621jdd7b5ej2Ig2IO7b2yRiNIVVfWWInxMq/qZ7XofWfrbb7exrSi/lr1RJuE6OYWr1KKweeoGb8xzM57/xqondjqJcz3R88RP1OJ6Cw7cPBUY6R0NsrL2n+FVZZ81XL5zouPvb1MLefjFdI/nfP5TUhQIyk+P4WpW/e4nyWo1TB9rPE39LLLn6ed2GrHxYgf8V/rOWGxtwvOHvSvW6vrM6nLgAtq6rBgMidvlL/AE1pdMNUXYEk5Kij1nc+qg7T/eUuicEyBrLSDdadewjcDwQe6o2CVe2qGgoYsMY+s6Z6c1JjkxxlzmADQWvr3J09lQU0fR7nw/2fXq+BjtX8JkuT9P6LNyBk2W1nWQ8+aHsYbPKVODxYtXWGw7mB3qw3qRzlEHfMbj37+vHv63Vk1/zWY9+/rx7+t13iImKJERCJERCJERCJOGMxXVgZDWZjqoo3sx3D+5nzF40V5DIs7bFRdrMewcu2WOhdDurddfkbSMgo2rWp3qOZPEzLJgxv7DijiI2439hx/jifyuejsRXhFFJ17Lj+0s6ut7TrPxOqDkNmQ7BJZ6RUL65ev/UqtrHmy5Ri7fot64oeoQK7/gJ9G38BO3sJmrGRHYZebP2PT7Rh+bjIdv0yKraiVgIe5pOLfe2e8aH/AAQqDDY6uwZ1urj3WDfpO874zo3hbTm1KZ+0q6jfmXI/OQ26JhfqsRfXyBcXL+WwH9Ym+FZh/aeD1yWkSQu3kdR+R7LnjdH13ABxuOakEqyn2lYbVPdPGH0rdhdl5NtP70LnZX/qKvrr7yjPmOMWYLHVbuqxA7CcO/kdZT5icjpC9frMJeO1OruH8jZ/KaKaDamzX3YwkbxqCt4aHtw3Dm9RftfMeHUFabDYpLFDowZTtBU5g+InWYP/AKlVTYXosFDt69VyvTXYe0MBqP7y+Oc0ehulNGIzXMJYvrIzA5btqsNjrtG0cxunZ0O0o6oWcC128HLw4qLPRSRjG0HD0zHX3GXTRXMREtFASIiESR8fj66K2ssYKijMk/p2nskiYTSWkXxOMZeptsWhskrVdVDYNhusdslAG5R4yJV1BgjxNbiO4DeVLpaf5zjfQZn9P6NVNwqPiLRibgVyBFNZ+7U/bb+I3HkNkl4zSNVIzsdU+IgE9w3nwnmrQmLt23WilfYo9Ju42uNh+FfGWmj+j+HoOaVjX4u2bue92zM48bBq66QzVTsN+56cApcssQOZvbQN0HK5/F7qkTSr2fUYe6we0V6lPzWZZ+AMq8ThHsubJPo+KVQxUsHrurzyBLAbcjszyzHbN/lMzjnFmkdn3VGqT71r6wXyTPxm6v2NT0FK6VhOIcd/Kyypqm7jhbawve5PjuN9NFQV43JursU1Wey/HtVtzDukqXeLwVdq6tihl5MM/EcjKi3owV+oudPdf9sncNb0h5zlGyxv1+k+I9/3VTWVET9fpPiPfyPVconN8FjE3pVZ8DlD5OMvnORxFo2HDX59iqw8w02ht9CD3C3gA6EHuP8AKkxI4fEH1cNZ+Jq0/Vp7bR+JIBssqw6nt6xu7Nslz84wgakeN/IXKWA1cPG/kLlfb8QtY1nYKOZOU5ULfifqV1E/e2Lls9xDtbvOyW+B6N0VnXINj+3adc+A3DwEtZpdUMZ9gueJ9vfwUZ9Uxv2C54n29/BUK4enAlclsuutJXMAPY2QzOWZGSgDcJYYPTNNp1Q2Tjejg1uPwNkZ4xlf+Kwb8rXX81L/APiJf6Q0RRiFytrV+WY2jubevgZfUGxm7RpvnF5D7kcQos0zPpMlySLk35kadBxCr7EDAqQCCCCDtBB3gzl0cxZqY4Nz6o1qWP26vYz4sm7uyM529HsRTtw9uuv7q8lvBbR6Q/EDK/F4oWEVsDh8Uh16+sy9Yeyw9GxDtBA4HdMqWCr2NPjeLxnIkZ9+yNY2VpaDcHxB4ka9bXFudltYkDQmlRiag+WqwJV14pYuxl/qOwiT537HB7Q5uhVQ9hY4tdqEiImSxXi2pWGTAEHgQCPIyB/6cwmef0enP/ST+0somJa12oWbZHs+0kJERMlgkREIk+ZT7EIkREIvF1oVSzHIAEk8gBmTMpoEF0e9hk17mzI8EOytfBAvnJ/S+/OtMMp9LEPqHLhUPSsP5Rl+KdEUAADYBsHdynD/ABVV/bTt6n8Kyhbghvvd6D3P/VfZBx2kCrLVUvWXP6qZ5ADjY5+yg58dwn3SGPKFa6117n2InPLe7H7KDiZaaF0KKAWY69z5Gx8sszwVR9lBwEqNjbHdWu+ZJkwefILIlsbcb+w48+nroN5FPiehYah3djZiipK2ZldRwM1WtQfRUHZzM76Lxguprs9pQT2HiPA5iaMzJ6IXq7MRR+7uYqOSW/tF/wBzeUuviWiZHAx8Ythy7L7HM+eN2M3IsRyByNu9slZMQBmdgHhK/RGh0xmtib0Do2a0I4zArH3uqftOdufAZT5pJDfZXhV+89K0j7NKn0u7WOSeJmqrQKAAMgBkANgAHATX8M7OBBqpByb+SsZJDCwYTZzvIfyfIc1laAcLd9GfMo2ZoY7c1G+kk/aXhzXLlLKS9NaKXE1FCdVgQyMN6OvquO4/LOU+isabEIcatqMUsXk44j3TsIPIyB8QbL/00nzox9LvIrIP+czHvH3e/ffz6hedLbOpf2MRST3M4Q/JzNSJlekFeeFty3hCw709MfNRNPRaHVWG4gEdxGcufhSS8D2cD6haakf02nmR6H3XuRsdo6q9NS1FdeTDPxHI9okmJ1xAIsVBa4tNwc1TaG6MphLbHrssKuBmjtrgEbmDHbu2bZcxExYxrBhaLBZySvldieblIiJmtaREQiREQiREQiREQiRErekWkvo+GssHrZZIObsdVB5kTFzg1pcdAs42GRwY3U5KmR+vxlt29Kh1CctYHWtYeOS/hnbSWkRSo2FnY6qIvrOx3KP6ngJGqKYLCqGzOqANm1nsbgBxZmJljoHQzBvpOIy65hkq7xSh+7Xm3tNx3bp5zBSSbYrHSuyZfM8twCt5Cxv1n7RkOdv2568SF20Doc1A2WkNfZkXYblHCpOSL8zmZbxE9EiiZEwMYLAKpkkdI4ucky2NIr0i5OxbMOrHPnU7KT5MJqZnOlnR+zFNSazq5FksOeR6mwDXy5n0QMu2QdqUpqqZ0Q1NvVSKJzRJZ5sCCCfP1C6dE6C6vimHpXkFc960rsrXx2t+KX88VVhQFAyAAAA4AbAJ7kunhbBE2JugFlomk+a8u/bbh2CTN9JMKaHGMrBIAC3qPtVjdZlxZP0z5TST4y5jIzGqpmVMTon6FfYZTE/Fu3jiP3zzVH6LrwKsO8EEf2nTojaThK1PrV61R76nKfoolXgk+jXPhW9Xa9B51E7a+9Ccu4iTejL6t2Kq/iLaO61dv8yN5zjtgsfR10lM/h6fwrCZg+U4DTJw6afnPotBERO6VSkREIkREIkREIkREIkREIkREIkyXS7Hp19NbnJKs8Q/adqVKBxJYscuya2QL9B0Pet7oGsUZKTmcsiSDluzGZyPCRKyB08JiabXyvy3qTSysikxPvodPD94Kt0JohrH+k4hcm+5rO3qV9ojd1h48t00MRM6anjpoxHGLALXLK6V1z2HAcEiIkhakiIhEiIhEiIhFT9J9FtbVr1/XVHrK+0jfX3MMx5Sn0ZpBTiqLl9TEVNV3Op6xQe3ZYJsJgOkafQrs91TXV4is8FsVx11XZmpLDxlFtGnwTx1bBm02d0OXkrahPzgYDrnbvqOx+rsVv4nwGfZeqpSIiESIiESIiESIiESIiESIiESIiESIiESIiESIiESIiESIiESVXSXBV3YdlsUMPRPEbQw2gjaOMRMJAC0g8FthcWyNI4hWdagDIbhsHdPURM1qSIiESIiESIiEX//2Q=="/>
          <p:cNvSpPr>
            <a:spLocks noChangeAspect="1" noChangeArrowheads="1"/>
          </p:cNvSpPr>
          <p:nvPr/>
        </p:nvSpPr>
        <p:spPr bwMode="auto">
          <a:xfrm>
            <a:off x="0" y="-1036638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hEQEBQSEhQVFRQWFRUWFxgUExQRFxUVFhQWGBgSGBUXGyYeFxkjHRQUHy8gIycpLCwsGh4xNTAqNSYrLCkBCQoKDgwOGg8PGjAkHyUsLCwrMS8tMCo1LjEtLiwqLSosKi0sMiksNSwuMDUxLC8sLCopLC4pLDAsLywsLCwsKf/AABEIAOMA3gMBIgACEQEDEQH/xAAbAAEAAwEBAQEAAAAAAAAAAAAABAUGAwIBB//EAEUQAAICAAIGBgYHBgUDBQAAAAECAAMEEQUSITFBUQYTYXGBkSIyUmJyoRQzQkOCkrEjU2OiwdEkNHOywhWT0hZEg6Ph/8QAGwEBAAIDAQEAAAAAAAAAAAAAAAQFAgMGBwH/xAA3EQABAwIDBgQGAQMEAwAAAAABAAIDBBESITEFQVFhcYGRobHRBhMiMsHw4SMz8RRCgrIWYqL/2gAMAwEAAhEDEQA/AP3GIiESIiESIiESIiESIiESIiESIiEQzHppB20z7gRqB2sqLc3zYTVYzFLVW9jeqisx7lGZ/SYvBVsjYK1/XsxDs/ffXYcvD0R4Sq2hVCGSGPe5w8FZ0LBhkcd7SB1sT+PNbqJ8E+y1VYkREIkREIkREIkREIkREIkREIkREIkREIkREIkREIkREIkREIs/0xszqSgb77UQ/ADrufyrl4yDps6pw7cFxVBPcWK/8p10hZ1ukQN64enysuP/AIL85x6U/wCUsYb11X/I6t/Sef7Yq77TYNzCB55q8p24flR8cz/yy9LLXCfZ8RswDz2z7PQFRpERCJERCJERCJERCJERCJERCJERCJERCJERCJKfHdI0pxdWGYZdapIbPYGzyVcu3I+OXOXEyHSHApfjurcbPop2jYVJu2MDwIykHaFV/pYDLwt6qZRxskeRJpY/57LXxKDo9pliThsQf26DMNuFycLF7faHA/K/kiCdk8YkjNwVolidE7C7/PMJPjHKfZUdLMYasHaV9YrqL8VhCD/dM3uDGlx3L5EwyPDBvIHiqbo83WC3EHffa7j4AdVB5L85J01Tr4a5edbjx1TlO2CwwqrSsblVV8hlOzLmMp45NOZJzKd5urV8n9XG3S+XQaeSm6CxHWYal/aqrPiUGcnSh6Ev/g0Q762sqP4LGA+WUvp7DC/HG1w3gKtqW4JntG4n1SIibVoSIkLF6YpqsSt3AewgIu0k58chuHadk+EgZlZNa5xs0XU2IifVikREIkREIk+Mchn/APs+xCKDo3TdGIH7KxWy3gbGHepyYeIk6ZPpJ0TU2fSaUzs+2qsa2b362Hq2/JuO2ctGadxKIGH+Kp8K8QmW9WB9FyN2Wwysk2g2neGVAw30duPsrE0jJGY4HdjkQeF9Ol7X3Z3A2MSr0b0kw951VfVs412A12D8Lb/DOWksWPa8XabhQXxujNnix5pERMlgkzGM26SbswqDztc/0mnmXtOekb+ymgfzWn+sofiE2oH9vVTaPV5/9fyAvulNG9coyJSxDrVuN6Nz7juI4iT+j+nOvBrsGpfXkLE4HlYnND8t08yv0no5nK21NqX17Ubgedbc0M43Y213UT8D/sOvLmpNmyN+W/seH8Hfw1G8HVTN9KrNe7C0c7Dc3w1Lsz72ZfKTtBafXEqVYalybLKzvU8xzU8DKfD3fSMZfeNqIBRWeB1TrWEcxrEDPsnZ7YrGMoXPYfuFh3WqmhdFI4vFsIPich63HRWkRE8sX1Ruizal2Lq5WraO61Bn/MhmjmUrt6rSFTHYt1TVfjRtdfMFhNXPWNiT/OomHhl4LVWj6w/iAfDI+YSeLbVUFmIAAzJJyAHMk7pB0lpuuk6u17SM1rTIse08EX3myEqHwj3kPiSDtzWpczUnInP6xu07OQE+7R2vBQj6jd3AfngtcdOXDE7IeZ6D86ei736csv2YYatf75hnn/pIfW+JtnINIfR/Ri2YprgCVpLIHY6z23kZO5Y7SFHojhmTlunbS2Lauv0BnY5CVjm7bB4DeewGXmidHLh6UqXbqjInizHazHtJJPjKjZM0+0pzUzfa37Ruv+bKY94hhOAWxZdt5J8uGZsFLiInXKqSIiESJ8Jn2ESIiESZvTGi3osOJoBYHbfUPtgfeoP3gG8faHbNJEjVVNHUxmKQXBW6GYxOuO44j98FmLMPRi61YqtiEZqcs/EHepnKvB4mj/L3kr+7vztXuD+uvmZ70lgzg7WuQf4ew52gfdOfvgPYP2uR285OVgRmJ5pUNq9kT4GOIG7gQrMvIaMJuw7jn1FuI/lcK+lT17MRh7EHt1/t6+86o1gO9ZbaP0xRiBnVYj/CwJHeN48ZBkHGaEotOsyDW9pfQcfjXIy1pfiqRuU7L8xktJjhfuLemY8Dn/8AS1EytBzx2MPI0L5VZ/8AKeFwWKr2VYt9Xlci35fiOTfOVxxxod0rPX4h217Xb0UU5ADW1d2QAAQbZu2rtaCvpvlQ3vcE3ytbmttPTYcQa4G4tvFswbm4sNOJWissCgkkADeScgPGVF3SqgHKvXuP8JSw/Mcl+cqnwBsOte5tPI+ig7qxs885KVQBkBkOQ2Ccu2CNuuZ8B7+imNpo2/cbnwHufJRNI2viSGOHVGAyDteyvkeH7IZ5dmc603YpECI1FaqMgEqZsh+Jts7xN5k+kNtkN2vrdScQwhthYd/UlclxeNH31bfFTl/tadk01il9aupx7jtWfJwR858iYEtOrR4W9LLAhh1aPC3pZedIaYpvQJZr4dwysjumYV1OYYOpK+ZG+W6X4q1RniKwhHrUV5M3c7MwXwEqiJFGB1DrUsam931G+KvcfkZKhqpYWFkLywHuPceawdExwsMuFwHD0uPNaXCYFKgQg3nNiSWZjzZjtY98kSm0d0gDMKrl6uw7uKWfA3P3Tt75YaTxnU02WewjN3kDYPOVMjJMdn6nz7qA+KQPwu1Pn3XnRdfX4xrPsYcai9tzgFz+Fch+IzSyt6P4DqMOiHaxGs5O9rH9Jm8yflPekNN00bHb0zuRQXdu5F2+O6esUNOyipWsJtYZnnvUKcmaXDGLgZDtv7nPup88W3KgLMQAN5JAA7yZQXaVxVuytFoX2rcrLPCtTqr4se6R/wDoqMQ1xa9hxtOsB8NfqL4CVtX8R0kGTPrPLTxWTaUD+463IZn2878lOt6V1nZQr3nnWMqx32tkvlnK/H6RxOoXtuTDoOFS9Y+3cNdxln3LO+Nxy0gDIlmOqiKM2dvZUf13DjJOitAtrC/E5NaNqKNtdPYvtPzc+GQldS1m0Nqv/pn5bN5H4KkgRQtxluW6+ZPS+Xe2XM5Ks6P9Gme4Yu7rBq/Vra7PYf4lmZyU7diDdx2zXxE62CBsLMLfE6nqoNRUPndid0HIJERN6jpERCL4ygjI7RMtjME2BJZM2wueZXe2H95faq5jevDZNVPhGchVtFFWRmOQdDwW+GYxHiDqP3Q8D+MlSI4YAgggjMEbQQeInqVuIw/0G0L/AO2sbJOVNjH6s8q24cjsknSOOWip7G3KM8uZ4KO0nITyutoJaSf5Lh05qeY7kYMwdPbr+6Ku09pRgRRScrGGbNv6tPa+I7hIOGwy1rqqNm857SSd7E8Sec54GhgC9m2yw6znt4KOwDZJM22DBgb35n90VoGiNuBvfmf3T+UiImKJERCJERCJERCLlisMtilWGYPmDwI5ETro/Edej4PEEl9U5NuNicHHvDZn584kfG4UuAVOrYh1kbk39juImbTcYT2PA8fdZZOGEm28HgePv/Cul0bcfrMVe45ArVs70APkRJOE0fXUCEULnvI3ntLHax75y0NpIYilXyybarL7LrsZfP5ZSbI1TU1EpwzPJtzVXI54JY7LiBl5DJJCxukdRhXWpsub1UHL22P2EHM+Gc8X4x7XNOGAaweu52pSDxbm3JBt55CXWiNDJhlOrmzttextru3MnlyA2CXOyNhvqyJJcmeq1uLYhd+u4fk8B5nzXDQ2guqJttYWXsMi2WSov7usfZX5neZbxE9GiiZCwMjFgFXySOkdickRE2rWkREIkZxMZpDoZidYsmKstH7u22ysEctes7Py5TTM9zBdrcSkQRRyGz34e17/ALzWvtvVRmzBR2kD9ZWYrpbg6zkb0J5IesPkmcyi6Pw1R/xOEao+1ZrX1/8AdzIHjlL/AAVVIUGkIFO41hcj4rOWq/iOSA4TCQeammkijF3Yj4AeN3BQ9K6UfHIaKqnWpyA9tq6noA5kVodpJy2E5ZSH0jfWtop4Ztaw7EAC5/ib5TQzMYttbG2n2K60H4s3P6ic1NtCWum+ZJ/tBsOuX5Uykti+kWDQT3Nhf04DJdIiJFUlIiIRIiIRIiIRIiIRIiIRedEWdVimT7Nylh2WJ63mpz8JZqXxdr01sa66yBa4PpsxGfV1+z2v5c5R6SYoq2jfUy2d4Gxh4qTL6/Q9VjC1c0sy2WVMa38SNjeOckwyQRzMmnbiGncfxZap8IIedSLXtexFs7dPexWiwGAroQV1KFUcBz4kneSeZ2yRMzXjMbTxTEL72VFn5gCjeQkurpXSPrlspP8AEQ6v/cXNPnPQaXatHOAI3gcjkqZ9NKTiH1dMz4fd5K7icMLjq7RnW6uOaMGHyM7yzBB0UQgg2KRET6viREQiREQi+ESjxnROskvQxw9h3msDUY+/UfRb5Htl7PjMAMzsA5zVLDHM3DIARzW2OV8Zuw2/PUaFZK7GYjDZfSa11MwvXVNmoLHIFkb0lBPHaJV2/wCcxH/wn/68v6Sz0njzpAiqr/Lq6myw7rShzFdfNcwM27NnbXY3ZjbR7VVTDwLKZ5ztCGlhqHMpj/tz353Gi6CnFgcQs4g3A6tt0Otx00XuIiVi2pERCJERCJERCJERCJERCLljK9at15qw8wZc6Bt1sLS3OpP9oEp8S2SMeSsfkZ60dc4rweHFgpWykHrCoYlgBlUmfohiDntm1tO+oAiZqTl4FYysxxW5/gk81f4rGV1DWsdUHNmC/rIQ00bNmHptu94Ia6/+5ZkPLOW2j+jGHqOuVNln7y09Y/gTsXwAlvlOmpfhVgF5335D3VQaiJv2gu65DwGfmFi7eiN+IOs64fDk/arDPaPxjVGfnNNojRn0evq+sss2561ra7bctg5DZuk6J09NRQ0wtGPMlaZqyWZuB2nD9z80iIkxREiIhEiRdIaSqw6a9rhF5k7zyA3k9glDfprE4jZQnUVn7y0ZuRzSrh3t5SHVV0FK3FK63r4KRFTvkFxkOJ0/noLlW+ltPU4YDXJLt6laDWdz7qj9TslHdVfjNuI/Z1cKFbPW/wBVx63wjZ3ztgNEpSSwzaxvWsc67t3seHYNkmzg9pfEMtReOH6W+ZU1gZD/AG8zxP4G7rr0XlKwoAAAA2AAZADkBM/p9NXE0P7S2Vnv2Ov6NNFKjpRhy2HLrtapltH4PWH5S0oKZ1pRffl45LdSutKL78vHJQ4nmq0MoYbiAR3GepJIsp6REQiREQiREQiREQiREQih6YY9Syj1nyrXvc6v9TNNZo6t6hU6hkAAyI5DIdxlBgqeuxSj7FHpt22EZIvgM28pqJrqHFoa0a6+On7zUeqeW4WjUZ+OnkL91BwekXwWSWlnw+5bD6TU+7ZxZOT8OPOaauwMAQQQRmCDmCDxB4ynIldXhbcMdbDEFM82oY5IeZrb7tuz1ewTqNk/EWECKq7O9/dV8kbZs9HeR9j5HfbU6uJWaM09VedTaloGZrsGq47RwZe1SRLOdvHI2Rocw3CgPY6M4XCxSIiZrBM5QY/pGWY1YUCxxsZzn1VXew9dvdHiRKrSVmkMXYUGHZMPmRkbVpNm3e7DNgvuqO8ybhOj2K1QvW00KNgWmovkPicgfyymrKirfdlIz/kch2VoymiiAdK5t+F7gdcNz2057l4w2igH621jdd7b5ej2Ig2IO7b2yRiNIVVfWWInxMq/qZ7XofWfrbb7exrSi/lr1RJuE6OYWr1KKweeoGb8xzM57/xqondjqJcz3R88RP1OJ6Cw7cPBUY6R0NsrL2n+FVZZ81XL5zouPvb1MLefjFdI/nfP5TUhQIyk+P4WpW/e4nyWo1TB9rPE39LLLn6ed2GrHxYgf8V/rOWGxtwvOHvSvW6vrM6nLgAtq6rBgMidvlL/AE1pdMNUXYEk5Kij1nc+qg7T/eUuicEyBrLSDdadewjcDwQe6o2CVe2qGgoYsMY+s6Z6c1JjkxxlzmADQWvr3J09lQU0fR7nw/2fXq+BjtX8JkuT9P6LNyBk2W1nWQ8+aHsYbPKVODxYtXWGw7mB3qw3qRzlEHfMbj37+vHv63Vk1/zWY9+/rx7+t13iImKJERCJERCJERCJOGMxXVgZDWZjqoo3sx3D+5nzF40V5DIs7bFRdrMewcu2WOhdDurddfkbSMgo2rWp3qOZPEzLJgxv7DijiI2439hx/jifyuejsRXhFFJ17Lj+0s6ut7TrPxOqDkNmQ7BJZ6RUL65ev/UqtrHmy5Ri7fot64oeoQK7/gJ9G38BO3sJmrGRHYZebP2PT7Rh+bjIdv0yKraiVgIe5pOLfe2e8aH/AAQqDDY6uwZ1urj3WDfpO874zo3hbTm1KZ+0q6jfmXI/OQ26JhfqsRfXyBcXL+WwH9Ym+FZh/aeD1yWkSQu3kdR+R7LnjdH13ABxuOakEqyn2lYbVPdPGH0rdhdl5NtP70LnZX/qKvrr7yjPmOMWYLHVbuqxA7CcO/kdZT5icjpC9frMJeO1OruH8jZ/KaKaDamzX3YwkbxqCt4aHtw3Dm9RftfMeHUFabDYpLFDowZTtBU5g+InWYP/AKlVTYXosFDt69VyvTXYe0MBqP7y+Oc0ehulNGIzXMJYvrIzA5btqsNjrtG0cxunZ0O0o6oWcC128HLw4qLPRSRjG0HD0zHX3GXTRXMREtFASIiESR8fj66K2ssYKijMk/p2nskiYTSWkXxOMZeptsWhskrVdVDYNhusdslAG5R4yJV1BgjxNbiO4DeVLpaf5zjfQZn9P6NVNwqPiLRibgVyBFNZ+7U/bb+I3HkNkl4zSNVIzsdU+IgE9w3nwnmrQmLt23WilfYo9Ju42uNh+FfGWmj+j+HoOaVjX4u2bue92zM48bBq66QzVTsN+56cApcssQOZvbQN0HK5/F7qkTSr2fUYe6we0V6lPzWZZ+AMq8ThHsubJPo+KVQxUsHrurzyBLAbcjszyzHbN/lMzjnFmkdn3VGqT71r6wXyTPxm6v2NT0FK6VhOIcd/Kyypqm7jhbawve5PjuN9NFQV43JursU1Wey/HtVtzDukqXeLwVdq6tihl5MM/EcjKi3owV+oudPdf9sncNb0h5zlGyxv1+k+I9/3VTWVET9fpPiPfyPVconN8FjE3pVZ8DlD5OMvnORxFo2HDX59iqw8w02ht9CD3C3gA6EHuP8AKkxI4fEH1cNZ+Jq0/Vp7bR+JIBssqw6nt6xu7Nslz84wgakeN/IXKWA1cPG/kLlfb8QtY1nYKOZOU5ULfifqV1E/e2Lls9xDtbvOyW+B6N0VnXINj+3adc+A3DwEtZpdUMZ9gueJ9vfwUZ9Uxv2C54n29/BUK4enAlclsuutJXMAPY2QzOWZGSgDcJYYPTNNp1Q2Tjejg1uPwNkZ4xlf+Kwb8rXX81L/APiJf6Q0RRiFytrV+WY2jubevgZfUGxm7RpvnF5D7kcQos0zPpMlySLk35kadBxCr7EDAqQCCCCDtBB3gzl0cxZqY4Nz6o1qWP26vYz4sm7uyM529HsRTtw9uuv7q8lvBbR6Q/EDK/F4oWEVsDh8Uh16+sy9Yeyw9GxDtBA4HdMqWCr2NPjeLxnIkZ9+yNY2VpaDcHxB4ka9bXFudltYkDQmlRiag+WqwJV14pYuxl/qOwiT537HB7Q5uhVQ9hY4tdqEiImSxXi2pWGTAEHgQCPIyB/6cwmef0enP/ST+0somJa12oWbZHs+0kJERMlgkREIk+ZT7EIkREIvF1oVSzHIAEk8gBmTMpoEF0e9hk17mzI8EOytfBAvnJ/S+/OtMMp9LEPqHLhUPSsP5Rl+KdEUAADYBsHdynD/ABVV/bTt6n8Kyhbghvvd6D3P/VfZBx2kCrLVUvWXP6qZ5ADjY5+yg58dwn3SGPKFa6117n2InPLe7H7KDiZaaF0KKAWY69z5Gx8sszwVR9lBwEqNjbHdWu+ZJkwefILIlsbcb+w48+nroN5FPiehYah3djZiipK2ZldRwM1WtQfRUHZzM76Lxguprs9pQT2HiPA5iaMzJ6IXq7MRR+7uYqOSW/tF/wBzeUuviWiZHAx8Ythy7L7HM+eN2M3IsRyByNu9slZMQBmdgHhK/RGh0xmtib0Do2a0I4zArH3uqftOdufAZT5pJDfZXhV+89K0j7NKn0u7WOSeJmqrQKAAMgBkANgAHATX8M7OBBqpByb+SsZJDCwYTZzvIfyfIc1laAcLd9GfMo2ZoY7c1G+kk/aXhzXLlLKS9NaKXE1FCdVgQyMN6OvquO4/LOU+isabEIcatqMUsXk44j3TsIPIyB8QbL/00nzox9LvIrIP+czHvH3e/ffz6hedLbOpf2MRST3M4Q/JzNSJlekFeeFty3hCw709MfNRNPRaHVWG4gEdxGcufhSS8D2cD6haakf02nmR6H3XuRsdo6q9NS1FdeTDPxHI9okmJ1xAIsVBa4tNwc1TaG6MphLbHrssKuBmjtrgEbmDHbu2bZcxExYxrBhaLBZySvldieblIiJmtaREQiREQiREQiREQiRErekWkvo+GssHrZZIObsdVB5kTFzg1pcdAs42GRwY3U5KmR+vxlt29Kh1CctYHWtYeOS/hnbSWkRSo2FnY6qIvrOx3KP6ngJGqKYLCqGzOqANm1nsbgBxZmJljoHQzBvpOIy65hkq7xSh+7Xm3tNx3bp5zBSSbYrHSuyZfM8twCt5Cxv1n7RkOdv2568SF20Doc1A2WkNfZkXYblHCpOSL8zmZbxE9EiiZEwMYLAKpkkdI4ucky2NIr0i5OxbMOrHPnU7KT5MJqZnOlnR+zFNSazq5FksOeR6mwDXy5n0QMu2QdqUpqqZ0Q1NvVSKJzRJZ5sCCCfP1C6dE6C6vimHpXkFc960rsrXx2t+KX88VVhQFAyAAAA4AbAJ7kunhbBE2JugFlomk+a8u/bbh2CTN9JMKaHGMrBIAC3qPtVjdZlxZP0z5TST4y5jIzGqpmVMTon6FfYZTE/Fu3jiP3zzVH6LrwKsO8EEf2nTojaThK1PrV61R76nKfoolXgk+jXPhW9Xa9B51E7a+9Ccu4iTejL6t2Kq/iLaO61dv8yN5zjtgsfR10lM/h6fwrCZg+U4DTJw6afnPotBERO6VSkREIkREIkREIkREIkREIkREIkyXS7Hp19NbnJKs8Q/adqVKBxJYscuya2QL9B0Pet7oGsUZKTmcsiSDluzGZyPCRKyB08JiabXyvy3qTSysikxPvodPD94Kt0JohrH+k4hcm+5rO3qV9ojd1h48t00MRM6anjpoxHGLALXLK6V1z2HAcEiIkhakiIhEiIhEiIhFT9J9FtbVr1/XVHrK+0jfX3MMx5Sn0ZpBTiqLl9TEVNV3Op6xQe3ZYJsJgOkafQrs91TXV4is8FsVx11XZmpLDxlFtGnwTx1bBm02d0OXkrahPzgYDrnbvqOx+rsVv4nwGfZeqpSIiESIiESIiESIiESIiESIiESIiESIiESIiESIiESIiESIiESVXSXBV3YdlsUMPRPEbQw2gjaOMRMJAC0g8FthcWyNI4hWdagDIbhsHdPURM1qSIiESIiESIiEX//2Q=="/>
          <p:cNvSpPr>
            <a:spLocks noChangeAspect="1" noChangeArrowheads="1"/>
          </p:cNvSpPr>
          <p:nvPr/>
        </p:nvSpPr>
        <p:spPr bwMode="auto">
          <a:xfrm>
            <a:off x="152400" y="-884238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jpeg;base64,/9j/4AAQSkZJRgABAQAAAQABAAD/2wCEAAkGBhEQEBQSEhQVFRQWFRUWFxgUExQRFxUVFhQWGBgSGBUXGyYeFxkjHRQUHy8gIycpLCwsGh4xNTAqNSYrLCkBCQoKDgwOGg8PGjAkHyUsLCwrMS8tMCo1LjEtLiwqLSosKi0sMiksNSwuMDUxLC8sLCopLC4pLDAsLywsLCwsKf/AABEIAOMA3gMBIgACEQEDEQH/xAAbAAEAAwEBAQEAAAAAAAAAAAAABAUGAwIBB//EAEUQAAICAAIGBgYHBgUDBQAAAAECAAMEEQUSITFBUQYTYXGBkSIyUmJyoRQzQkOCkrEjU2OiwdEkNHOywhWT0hZEg6Ph/8QAGwEBAAIDAQEAAAAAAAAAAAAAAAQFAgMGBwH/xAA3EQABAwIDBgQGAQMEAwAAAAABAAIDBBESITEFQVFhcYGRobHRBhMiMsHw4SMz8RRCgrIWYqL/2gAMAwEAAhEDEQA/AP3GIiESIiESIiESIiESIiESIiESIiEQzHppB20z7gRqB2sqLc3zYTVYzFLVW9jeqisx7lGZ/SYvBVsjYK1/XsxDs/ffXYcvD0R4Sq2hVCGSGPe5w8FZ0LBhkcd7SB1sT+PNbqJ8E+y1VYkREIkREIkREIkREIkREIkREIkREIkREIkREIkREIkREIkREIs/0xszqSgb77UQ/ADrufyrl4yDps6pw7cFxVBPcWK/8p10hZ1ukQN64enysuP/AIL85x6U/wCUsYb11X/I6t/Sef7Yq77TYNzCB55q8p24flR8cz/yy9LLXCfZ8RswDz2z7PQFRpERCJERCJERCJERCJERCJERCJERCJERCJERCJKfHdI0pxdWGYZdapIbPYGzyVcu3I+OXOXEyHSHApfjurcbPop2jYVJu2MDwIykHaFV/pYDLwt6qZRxskeRJpY/57LXxKDo9pliThsQf26DMNuFycLF7faHA/K/kiCdk8YkjNwVolidE7C7/PMJPjHKfZUdLMYasHaV9YrqL8VhCD/dM3uDGlx3L5EwyPDBvIHiqbo83WC3EHffa7j4AdVB5L85J01Tr4a5edbjx1TlO2CwwqrSsblVV8hlOzLmMp45NOZJzKd5urV8n9XG3S+XQaeSm6CxHWYal/aqrPiUGcnSh6Ev/g0Q762sqP4LGA+WUvp7DC/HG1w3gKtqW4JntG4n1SIibVoSIkLF6YpqsSt3AewgIu0k58chuHadk+EgZlZNa5xs0XU2IifVikREIkREIk+Mchn/APs+xCKDo3TdGIH7KxWy3gbGHepyYeIk6ZPpJ0TU2fSaUzs+2qsa2b362Hq2/JuO2ctGadxKIGH+Kp8K8QmW9WB9FyN2Wwysk2g2neGVAw30duPsrE0jJGY4HdjkQeF9Ol7X3Z3A2MSr0b0kw951VfVs412A12D8Lb/DOWksWPa8XabhQXxujNnix5pERMlgkzGM26SbswqDztc/0mnmXtOekb+ymgfzWn+sofiE2oH9vVTaPV5/9fyAvulNG9coyJSxDrVuN6Nz7juI4iT+j+nOvBrsGpfXkLE4HlYnND8t08yv0no5nK21NqX17Ubgedbc0M43Y213UT8D/sOvLmpNmyN+W/seH8Hfw1G8HVTN9KrNe7C0c7Dc3w1Lsz72ZfKTtBafXEqVYalybLKzvU8xzU8DKfD3fSMZfeNqIBRWeB1TrWEcxrEDPsnZ7YrGMoXPYfuFh3WqmhdFI4vFsIPich63HRWkRE8sX1Ruizal2Lq5WraO61Bn/MhmjmUrt6rSFTHYt1TVfjRtdfMFhNXPWNiT/OomHhl4LVWj6w/iAfDI+YSeLbVUFmIAAzJJyAHMk7pB0lpuuk6u17SM1rTIse08EX3myEqHwj3kPiSDtzWpczUnInP6xu07OQE+7R2vBQj6jd3AfngtcdOXDE7IeZ6D86ei736csv2YYatf75hnn/pIfW+JtnINIfR/Ri2YprgCVpLIHY6z23kZO5Y7SFHojhmTlunbS2Lauv0BnY5CVjm7bB4DeewGXmidHLh6UqXbqjInizHazHtJJPjKjZM0+0pzUzfa37Ruv+bKY94hhOAWxZdt5J8uGZsFLiInXKqSIiESJ8Jn2ESIiESZvTGi3osOJoBYHbfUPtgfeoP3gG8faHbNJEjVVNHUxmKQXBW6GYxOuO44j98FmLMPRi61YqtiEZqcs/EHepnKvB4mj/L3kr+7vztXuD+uvmZ70lgzg7WuQf4ew52gfdOfvgPYP2uR285OVgRmJ5pUNq9kT4GOIG7gQrMvIaMJuw7jn1FuI/lcK+lT17MRh7EHt1/t6+86o1gO9ZbaP0xRiBnVYj/CwJHeN48ZBkHGaEotOsyDW9pfQcfjXIy1pfiqRuU7L8xktJjhfuLemY8Dn/8AS1EytBzx2MPI0L5VZ/8AKeFwWKr2VYt9Xlci35fiOTfOVxxxod0rPX4h217Xb0UU5ADW1d2QAAQbZu2rtaCvpvlQ3vcE3ytbmttPTYcQa4G4tvFswbm4sNOJWissCgkkADeScgPGVF3SqgHKvXuP8JSw/Mcl+cqnwBsOte5tPI+ig7qxs885KVQBkBkOQ2Ccu2CNuuZ8B7+imNpo2/cbnwHufJRNI2viSGOHVGAyDteyvkeH7IZ5dmc603YpECI1FaqMgEqZsh+Jts7xN5k+kNtkN2vrdScQwhthYd/UlclxeNH31bfFTl/tadk01il9aupx7jtWfJwR858iYEtOrR4W9LLAhh1aPC3pZedIaYpvQJZr4dwysjumYV1OYYOpK+ZG+W6X4q1RniKwhHrUV5M3c7MwXwEqiJFGB1DrUsam931G+KvcfkZKhqpYWFkLywHuPceawdExwsMuFwHD0uPNaXCYFKgQg3nNiSWZjzZjtY98kSm0d0gDMKrl6uw7uKWfA3P3Tt75YaTxnU02WewjN3kDYPOVMjJMdn6nz7qA+KQPwu1Pn3XnRdfX4xrPsYcai9tzgFz+Fch+IzSyt6P4DqMOiHaxGs5O9rH9Jm8yflPekNN00bHb0zuRQXdu5F2+O6esUNOyipWsJtYZnnvUKcmaXDGLgZDtv7nPup88W3KgLMQAN5JAA7yZQXaVxVuytFoX2rcrLPCtTqr4se6R/wDoqMQ1xa9hxtOsB8NfqL4CVtX8R0kGTPrPLTxWTaUD+463IZn2878lOt6V1nZQr3nnWMqx32tkvlnK/H6RxOoXtuTDoOFS9Y+3cNdxln3LO+Nxy0gDIlmOqiKM2dvZUf13DjJOitAtrC/E5NaNqKNtdPYvtPzc+GQldS1m0Nqv/pn5bN5H4KkgRQtxluW6+ZPS+Xe2XM5Ks6P9Gme4Yu7rBq/Vra7PYf4lmZyU7diDdx2zXxE62CBsLMLfE6nqoNRUPndid0HIJERN6jpERCL4ygjI7RMtjME2BJZM2wueZXe2H95faq5jevDZNVPhGchVtFFWRmOQdDwW+GYxHiDqP3Q8D+MlSI4YAgggjMEbQQeInqVuIw/0G0L/AO2sbJOVNjH6s8q24cjsknSOOWip7G3KM8uZ4KO0nITyutoJaSf5Lh05qeY7kYMwdPbr+6Ku09pRgRRScrGGbNv6tPa+I7hIOGwy1rqqNm857SSd7E8Sec54GhgC9m2yw6znt4KOwDZJM22DBgb35n90VoGiNuBvfmf3T+UiImKJERCJERCJERCLlisMtilWGYPmDwI5ETro/Edej4PEEl9U5NuNicHHvDZn584kfG4UuAVOrYh1kbk39juImbTcYT2PA8fdZZOGEm28HgePv/Cul0bcfrMVe45ArVs70APkRJOE0fXUCEULnvI3ntLHax75y0NpIYilXyybarL7LrsZfP5ZSbI1TU1EpwzPJtzVXI54JY7LiBl5DJJCxukdRhXWpsub1UHL22P2EHM+Gc8X4x7XNOGAaweu52pSDxbm3JBt55CXWiNDJhlOrmzttextru3MnlyA2CXOyNhvqyJJcmeq1uLYhd+u4fk8B5nzXDQ2guqJttYWXsMi2WSov7usfZX5neZbxE9GiiZCwMjFgFXySOkdickRE2rWkREIkZxMZpDoZidYsmKstH7u22ysEctes7Py5TTM9zBdrcSkQRRyGz34e17/ALzWvtvVRmzBR2kD9ZWYrpbg6zkb0J5IesPkmcyi6Pw1R/xOEao+1ZrX1/8AdzIHjlL/AAVVIUGkIFO41hcj4rOWq/iOSA4TCQeammkijF3Yj4AeN3BQ9K6UfHIaKqnWpyA9tq6noA5kVodpJy2E5ZSH0jfWtop4Ztaw7EAC5/ib5TQzMYttbG2n2K60H4s3P6ic1NtCWum+ZJ/tBsOuX5Uykti+kWDQT3Nhf04DJdIiJFUlIiIRIiIRIiIRIiIRIiIRedEWdVimT7Nylh2WJ63mpz8JZqXxdr01sa66yBa4PpsxGfV1+z2v5c5R6SYoq2jfUy2d4Gxh4qTL6/Q9VjC1c0sy2WVMa38SNjeOckwyQRzMmnbiGncfxZap8IIedSLXtexFs7dPexWiwGAroQV1KFUcBz4kneSeZ2yRMzXjMbTxTEL72VFn5gCjeQkurpXSPrlspP8AEQ6v/cXNPnPQaXatHOAI3gcjkqZ9NKTiH1dMz4fd5K7icMLjq7RnW6uOaMGHyM7yzBB0UQgg2KRET6viREQiREQi+ESjxnROskvQxw9h3msDUY+/UfRb5Htl7PjMAMzsA5zVLDHM3DIARzW2OV8Zuw2/PUaFZK7GYjDZfSa11MwvXVNmoLHIFkb0lBPHaJV2/wCcxH/wn/68v6Sz0njzpAiqr/Lq6myw7rShzFdfNcwM27NnbXY3ZjbR7VVTDwLKZ5ztCGlhqHMpj/tz353Gi6CnFgcQs4g3A6tt0Otx00XuIiVi2pERCJERCJERCJERCJERCLljK9at15qw8wZc6Bt1sLS3OpP9oEp8S2SMeSsfkZ60dc4rweHFgpWykHrCoYlgBlUmfohiDntm1tO+oAiZqTl4FYysxxW5/gk81f4rGV1DWsdUHNmC/rIQ00bNmHptu94Ia6/+5ZkPLOW2j+jGHqOuVNln7y09Y/gTsXwAlvlOmpfhVgF5335D3VQaiJv2gu65DwGfmFi7eiN+IOs64fDk/arDPaPxjVGfnNNojRn0evq+sss2561ra7bctg5DZuk6J09NRQ0wtGPMlaZqyWZuB2nD9z80iIkxREiIhEiRdIaSqw6a9rhF5k7zyA3k9glDfprE4jZQnUVn7y0ZuRzSrh3t5SHVV0FK3FK63r4KRFTvkFxkOJ0/noLlW+ltPU4YDXJLt6laDWdz7qj9TslHdVfjNuI/Z1cKFbPW/wBVx63wjZ3ztgNEpSSwzaxvWsc67t3seHYNkmzg9pfEMtReOH6W+ZU1gZD/AG8zxP4G7rr0XlKwoAAAA2AAZADkBM/p9NXE0P7S2Vnv2Ov6NNFKjpRhy2HLrtapltH4PWH5S0oKZ1pRffl45LdSutKL78vHJQ4nmq0MoYbiAR3GepJIsp6REQiREQiREQiREQiREQih6YY9Syj1nyrXvc6v9TNNZo6t6hU6hkAAyI5DIdxlBgqeuxSj7FHpt22EZIvgM28pqJrqHFoa0a6+On7zUeqeW4WjUZ+OnkL91BwekXwWSWlnw+5bD6TU+7ZxZOT8OPOaauwMAQQQRmCDmCDxB4ynIldXhbcMdbDEFM82oY5IeZrb7tuz1ewTqNk/EWECKq7O9/dV8kbZs9HeR9j5HfbU6uJWaM09VedTaloGZrsGq47RwZe1SRLOdvHI2Rocw3CgPY6M4XCxSIiZrBM5QY/pGWY1YUCxxsZzn1VXew9dvdHiRKrSVmkMXYUGHZMPmRkbVpNm3e7DNgvuqO8ybhOj2K1QvW00KNgWmovkPicgfyymrKirfdlIz/kch2VoymiiAdK5t+F7gdcNz2057l4w2igH621jdd7b5ej2Ig2IO7b2yRiNIVVfWWInxMq/qZ7XofWfrbb7exrSi/lr1RJuE6OYWr1KKweeoGb8xzM57/xqondjqJcz3R88RP1OJ6Cw7cPBUY6R0NsrL2n+FVZZ81XL5zouPvb1MLefjFdI/nfP5TUhQIyk+P4WpW/e4nyWo1TB9rPE39LLLn6ed2GrHxYgf8V/rOWGxtwvOHvSvW6vrM6nLgAtq6rBgMidvlL/AE1pdMNUXYEk5Kij1nc+qg7T/eUuicEyBrLSDdadewjcDwQe6o2CVe2qGgoYsMY+s6Z6c1JjkxxlzmADQWvr3J09lQU0fR7nw/2fXq+BjtX8JkuT9P6LNyBk2W1nWQ8+aHsYbPKVODxYtXWGw7mB3qw3qRzlEHfMbj37+vHv63Vk1/zWY9+/rx7+t13iImKJERCJERCJERCJOGMxXVgZDWZjqoo3sx3D+5nzF40V5DIs7bFRdrMewcu2WOhdDurddfkbSMgo2rWp3qOZPEzLJgxv7DijiI2439hx/jifyuejsRXhFFJ17Lj+0s6ut7TrPxOqDkNmQ7BJZ6RUL65ev/UqtrHmy5Ri7fot64oeoQK7/gJ9G38BO3sJmrGRHYZebP2PT7Rh+bjIdv0yKraiVgIe5pOLfe2e8aH/AAQqDDY6uwZ1urj3WDfpO874zo3hbTm1KZ+0q6jfmXI/OQ26JhfqsRfXyBcXL+WwH9Ym+FZh/aeD1yWkSQu3kdR+R7LnjdH13ABxuOakEqyn2lYbVPdPGH0rdhdl5NtP70LnZX/qKvrr7yjPmOMWYLHVbuqxA7CcO/kdZT5icjpC9frMJeO1OruH8jZ/KaKaDamzX3YwkbxqCt4aHtw3Dm9RftfMeHUFabDYpLFDowZTtBU5g+InWYP/AKlVTYXosFDt69VyvTXYe0MBqP7y+Oc0ehulNGIzXMJYvrIzA5btqsNjrtG0cxunZ0O0o6oWcC128HLw4qLPRSRjG0HD0zHX3GXTRXMREtFASIiESR8fj66K2ssYKijMk/p2nskiYTSWkXxOMZeptsWhskrVdVDYNhusdslAG5R4yJV1BgjxNbiO4DeVLpaf5zjfQZn9P6NVNwqPiLRibgVyBFNZ+7U/bb+I3HkNkl4zSNVIzsdU+IgE9w3nwnmrQmLt23WilfYo9Ju42uNh+FfGWmj+j+HoOaVjX4u2bue92zM48bBq66QzVTsN+56cApcssQOZvbQN0HK5/F7qkTSr2fUYe6we0V6lPzWZZ+AMq8ThHsubJPo+KVQxUsHrurzyBLAbcjszyzHbN/lMzjnFmkdn3VGqT71r6wXyTPxm6v2NT0FK6VhOIcd/Kyypqm7jhbawve5PjuN9NFQV43JursU1Wey/HtVtzDukqXeLwVdq6tihl5MM/EcjKi3owV+oudPdf9sncNb0h5zlGyxv1+k+I9/3VTWVET9fpPiPfyPVconN8FjE3pVZ8DlD5OMvnORxFo2HDX59iqw8w02ht9CD3C3gA6EHuP8AKkxI4fEH1cNZ+Jq0/Vp7bR+JIBssqw6nt6xu7Nslz84wgakeN/IXKWA1cPG/kLlfb8QtY1nYKOZOU5ULfifqV1E/e2Lls9xDtbvOyW+B6N0VnXINj+3adc+A3DwEtZpdUMZ9gueJ9vfwUZ9Uxv2C54n29/BUK4enAlclsuutJXMAPY2QzOWZGSgDcJYYPTNNp1Q2Tjejg1uPwNkZ4xlf+Kwb8rXX81L/APiJf6Q0RRiFytrV+WY2jubevgZfUGxm7RpvnF5D7kcQos0zPpMlySLk35kadBxCr7EDAqQCCCCDtBB3gzl0cxZqY4Nz6o1qWP26vYz4sm7uyM529HsRTtw9uuv7q8lvBbR6Q/EDK/F4oWEVsDh8Uh16+sy9Yeyw9GxDtBA4HdMqWCr2NPjeLxnIkZ9+yNY2VpaDcHxB4ka9bXFudltYkDQmlRiag+WqwJV14pYuxl/qOwiT537HB7Q5uhVQ9hY4tdqEiImSxXi2pWGTAEHgQCPIyB/6cwmef0enP/ST+0somJa12oWbZHs+0kJERMlgkREIk+ZT7EIkREIvF1oVSzHIAEk8gBmTMpoEF0e9hk17mzI8EOytfBAvnJ/S+/OtMMp9LEPqHLhUPSsP5Rl+KdEUAADYBsHdynD/ABVV/bTt6n8Kyhbghvvd6D3P/VfZBx2kCrLVUvWXP6qZ5ADjY5+yg58dwn3SGPKFa6117n2InPLe7H7KDiZaaF0KKAWY69z5Gx8sszwVR9lBwEqNjbHdWu+ZJkwefILIlsbcb+w48+nroN5FPiehYah3djZiipK2ZldRwM1WtQfRUHZzM76Lxguprs9pQT2HiPA5iaMzJ6IXq7MRR+7uYqOSW/tF/wBzeUuviWiZHAx8Ythy7L7HM+eN2M3IsRyByNu9slZMQBmdgHhK/RGh0xmtib0Do2a0I4zArH3uqftOdufAZT5pJDfZXhV+89K0j7NKn0u7WOSeJmqrQKAAMgBkANgAHATX8M7OBBqpByb+SsZJDCwYTZzvIfyfIc1laAcLd9GfMo2ZoY7c1G+kk/aXhzXLlLKS9NaKXE1FCdVgQyMN6OvquO4/LOU+isabEIcatqMUsXk44j3TsIPIyB8QbL/00nzox9LvIrIP+czHvH3e/ffz6hedLbOpf2MRST3M4Q/JzNSJlekFeeFty3hCw709MfNRNPRaHVWG4gEdxGcufhSS8D2cD6haakf02nmR6H3XuRsdo6q9NS1FdeTDPxHI9okmJ1xAIsVBa4tNwc1TaG6MphLbHrssKuBmjtrgEbmDHbu2bZcxExYxrBhaLBZySvldieblIiJmtaREQiREQiREQiREQiRErekWkvo+GssHrZZIObsdVB5kTFzg1pcdAs42GRwY3U5KmR+vxlt29Kh1CctYHWtYeOS/hnbSWkRSo2FnY6qIvrOx3KP6ngJGqKYLCqGzOqANm1nsbgBxZmJljoHQzBvpOIy65hkq7xSh+7Xm3tNx3bp5zBSSbYrHSuyZfM8twCt5Cxv1n7RkOdv2568SF20Doc1A2WkNfZkXYblHCpOSL8zmZbxE9EiiZEwMYLAKpkkdI4ucky2NIr0i5OxbMOrHPnU7KT5MJqZnOlnR+zFNSazq5FksOeR6mwDXy5n0QMu2QdqUpqqZ0Q1NvVSKJzRJZ5sCCCfP1C6dE6C6vimHpXkFc960rsrXx2t+KX88VVhQFAyAAAA4AbAJ7kunhbBE2JugFlomk+a8u/bbh2CTN9JMKaHGMrBIAC3qPtVjdZlxZP0z5TST4y5jIzGqpmVMTon6FfYZTE/Fu3jiP3zzVH6LrwKsO8EEf2nTojaThK1PrV61R76nKfoolXgk+jXPhW9Xa9B51E7a+9Ccu4iTejL6t2Kq/iLaO61dv8yN5zjtgsfR10lM/h6fwrCZg+U4DTJw6afnPotBERO6VSkREIkREIkREIkREIkREIkREIkyXS7Hp19NbnJKs8Q/adqVKBxJYscuya2QL9B0Pet7oGsUZKTmcsiSDluzGZyPCRKyB08JiabXyvy3qTSysikxPvodPD94Kt0JohrH+k4hcm+5rO3qV9ojd1h48t00MRM6anjpoxHGLALXLK6V1z2HAcEiIkhakiIhEiIhEiIhFT9J9FtbVr1/XVHrK+0jfX3MMx5Sn0ZpBTiqLl9TEVNV3Op6xQe3ZYJsJgOkafQrs91TXV4is8FsVx11XZmpLDxlFtGnwTx1bBm02d0OXkrahPzgYDrnbvqOx+rsVv4nwGfZeqpSIiESIiESIiESIiESIiESIiESIiESIiESIiESIiESIiESIiESVXSXBV3YdlsUMPRPEbQw2gjaOMRMJAC0g8FthcWyNI4hWdagDIbhsHdPURM1qSIiESIiESIiEX//2Q=="/>
          <p:cNvSpPr>
            <a:spLocks noChangeAspect="1" noChangeArrowheads="1"/>
          </p:cNvSpPr>
          <p:nvPr/>
        </p:nvSpPr>
        <p:spPr bwMode="auto">
          <a:xfrm>
            <a:off x="304800" y="-731838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www.bostonbakesforbreastcancer.org/wp-content/uploads/2012/03/s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752600"/>
            <a:ext cx="536257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7030A0"/>
                </a:solidFill>
              </a:rPr>
              <a:t>STAR</a:t>
            </a:r>
            <a:endParaRPr lang="en-US" sz="8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31429" r="36010" b="12142"/>
          <a:stretch/>
        </p:blipFill>
        <p:spPr bwMode="auto">
          <a:xfrm>
            <a:off x="304800" y="1465684"/>
            <a:ext cx="8001000" cy="539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MOON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4104" name="Picture 8" descr="http://upload.wikimedia.org/wikipedia/commons/thumb/2/28/Moonstar.jpg/260px-Moon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001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CLOUDS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t="35416" r="40044" b="16043"/>
          <a:stretch/>
        </p:blipFill>
        <p:spPr bwMode="auto">
          <a:xfrm>
            <a:off x="152400" y="1676400"/>
            <a:ext cx="868385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RAINBOW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30000" r="34844" b="10593"/>
          <a:stretch/>
        </p:blipFill>
        <p:spPr bwMode="auto">
          <a:xfrm>
            <a:off x="381000" y="1310056"/>
            <a:ext cx="8610600" cy="524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</a:rPr>
              <a:t>BIRDS</a:t>
            </a:r>
            <a:endParaRPr lang="en-US" sz="7200" b="1" dirty="0">
              <a:solidFill>
                <a:srgbClr val="7030A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30682" r="56740" b="21819"/>
          <a:stretch/>
        </p:blipFill>
        <p:spPr bwMode="auto">
          <a:xfrm>
            <a:off x="228600" y="1219200"/>
            <a:ext cx="4191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30682" r="56740" b="21819"/>
          <a:stretch/>
        </p:blipFill>
        <p:spPr bwMode="auto">
          <a:xfrm>
            <a:off x="4419600" y="1219200"/>
            <a:ext cx="464820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AEROPLANE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5" t="45975" r="51282" b="27013"/>
          <a:stretch/>
        </p:blipFill>
        <p:spPr bwMode="auto">
          <a:xfrm>
            <a:off x="457200" y="1409050"/>
            <a:ext cx="8305800" cy="52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61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CLASS –I     ENGLISH</vt:lpstr>
      <vt:lpstr>READ  ALOUD AND ENJOY</vt:lpstr>
      <vt:lpstr>WHAT  ARE THE DIFFERENT THINGS YOU SEE IN THE SKY</vt:lpstr>
      <vt:lpstr>STAR</vt:lpstr>
      <vt:lpstr>MOON</vt:lpstr>
      <vt:lpstr>CLOUDS</vt:lpstr>
      <vt:lpstr>RAINBOW</vt:lpstr>
      <vt:lpstr>BIRDS</vt:lpstr>
      <vt:lpstr>AEROPLANE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Guest</dc:creator>
  <cp:lastModifiedBy>kv</cp:lastModifiedBy>
  <cp:revision>21</cp:revision>
  <dcterms:created xsi:type="dcterms:W3CDTF">2013-01-17T04:37:29Z</dcterms:created>
  <dcterms:modified xsi:type="dcterms:W3CDTF">2013-01-17T07:41:46Z</dcterms:modified>
</cp:coreProperties>
</file>