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CBA8-1205-44A4-96C1-E5ED3F10ACC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A6D-F3A1-4DA9-9032-239EFD61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6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CBA8-1205-44A4-96C1-E5ED3F10ACC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A6D-F3A1-4DA9-9032-239EFD61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4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CBA8-1205-44A4-96C1-E5ED3F10ACC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A6D-F3A1-4DA9-9032-239EFD61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1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CBA8-1205-44A4-96C1-E5ED3F10ACC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A6D-F3A1-4DA9-9032-239EFD61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7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CBA8-1205-44A4-96C1-E5ED3F10ACC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A6D-F3A1-4DA9-9032-239EFD61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2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CBA8-1205-44A4-96C1-E5ED3F10ACC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A6D-F3A1-4DA9-9032-239EFD61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5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CBA8-1205-44A4-96C1-E5ED3F10ACC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A6D-F3A1-4DA9-9032-239EFD61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CBA8-1205-44A4-96C1-E5ED3F10ACC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A6D-F3A1-4DA9-9032-239EFD61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9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CBA8-1205-44A4-96C1-E5ED3F10ACC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A6D-F3A1-4DA9-9032-239EFD61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1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CBA8-1205-44A4-96C1-E5ED3F10ACC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A6D-F3A1-4DA9-9032-239EFD61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2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CBA8-1205-44A4-96C1-E5ED3F10ACC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A6D-F3A1-4DA9-9032-239EFD61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2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ACBA8-1205-44A4-96C1-E5ED3F10ACCF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2CA6D-F3A1-4DA9-9032-239EFD61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6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Class I – English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83" y="2291074"/>
            <a:ext cx="8047171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60440" y="486916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PREPARED BY </a:t>
            </a:r>
            <a:b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SMT. T.P.BINDU</a:t>
            </a:r>
            <a:b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HEADMISTRESS</a:t>
            </a:r>
          </a:p>
          <a:p>
            <a:pPr lvl="0" algn="ctr"/>
            <a:r>
              <a:rPr lang="en-IN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K.V.NO.2  KASARAGOD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4973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1412776"/>
            <a:ext cx="878041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IN" sz="3600" smtClean="0">
                <a:latin typeface="Arial Rounded MT Bold" pitchFamily="34" charset="0"/>
              </a:rPr>
              <a:t>ANSWER  THESE QUESTIONS:</a:t>
            </a:r>
            <a:endParaRPr lang="en-US" sz="3600" dirty="0" smtClean="0">
              <a:latin typeface="Arial Rounded MT Bold" pitchFamily="34" charset="0"/>
            </a:endParaRPr>
          </a:p>
          <a:p>
            <a:r>
              <a:rPr lang="en-US" sz="3600" dirty="0" smtClean="0">
                <a:latin typeface="Arial Rounded MT Bold" pitchFamily="34" charset="0"/>
              </a:rPr>
              <a:t>1.Who was </a:t>
            </a:r>
            <a:r>
              <a:rPr lang="en-US" sz="3600" dirty="0" err="1" smtClean="0">
                <a:latin typeface="Arial Rounded MT Bold" pitchFamily="34" charset="0"/>
              </a:rPr>
              <a:t>Kalu</a:t>
            </a:r>
            <a:r>
              <a:rPr lang="en-US" sz="3600" dirty="0" smtClean="0">
                <a:latin typeface="Arial Rounded MT Bold" pitchFamily="34" charset="0"/>
              </a:rPr>
              <a:t>?</a:t>
            </a:r>
          </a:p>
          <a:p>
            <a:r>
              <a:rPr lang="en-US" sz="3600" dirty="0" smtClean="0">
                <a:latin typeface="Arial Rounded MT Bold" pitchFamily="34" charset="0"/>
              </a:rPr>
              <a:t>2.Who was </a:t>
            </a:r>
            <a:r>
              <a:rPr lang="en-US" sz="3600" dirty="0" err="1" smtClean="0">
                <a:latin typeface="Arial Rounded MT Bold" pitchFamily="34" charset="0"/>
              </a:rPr>
              <a:t>Appu</a:t>
            </a:r>
            <a:r>
              <a:rPr lang="en-US" sz="3600" dirty="0" smtClean="0">
                <a:latin typeface="Arial Rounded MT Bold" pitchFamily="34" charset="0"/>
              </a:rPr>
              <a:t>?</a:t>
            </a:r>
          </a:p>
          <a:p>
            <a:r>
              <a:rPr lang="en-US" sz="3600" dirty="0" smtClean="0">
                <a:latin typeface="Arial Rounded MT Bold" pitchFamily="34" charset="0"/>
              </a:rPr>
              <a:t>3.Where was </a:t>
            </a:r>
            <a:r>
              <a:rPr lang="en-US" sz="3600" dirty="0" err="1" smtClean="0">
                <a:latin typeface="Arial Rounded MT Bold" pitchFamily="34" charset="0"/>
              </a:rPr>
              <a:t>Kalu’s</a:t>
            </a:r>
            <a:r>
              <a:rPr lang="en-US" sz="3600" dirty="0" smtClean="0">
                <a:latin typeface="Arial Rounded MT Bold" pitchFamily="34" charset="0"/>
              </a:rPr>
              <a:t> shop?</a:t>
            </a:r>
          </a:p>
          <a:p>
            <a:r>
              <a:rPr lang="en-US" sz="3600" dirty="0" smtClean="0">
                <a:latin typeface="Arial Rounded MT Bold" pitchFamily="34" charset="0"/>
              </a:rPr>
              <a:t>4.What trick  did </a:t>
            </a:r>
            <a:r>
              <a:rPr lang="en-US" sz="3600" dirty="0" err="1" smtClean="0">
                <a:latin typeface="Arial Rounded MT Bold" pitchFamily="34" charset="0"/>
              </a:rPr>
              <a:t>Kalu</a:t>
            </a:r>
            <a:r>
              <a:rPr lang="en-US" sz="3600" dirty="0" smtClean="0">
                <a:latin typeface="Arial Rounded MT Bold" pitchFamily="34" charset="0"/>
              </a:rPr>
              <a:t> play on </a:t>
            </a:r>
            <a:r>
              <a:rPr lang="en-US" sz="3600" dirty="0" err="1" smtClean="0">
                <a:latin typeface="Arial Rounded MT Bold" pitchFamily="34" charset="0"/>
              </a:rPr>
              <a:t>Appu</a:t>
            </a:r>
            <a:r>
              <a:rPr lang="en-US" sz="3600" dirty="0" smtClean="0">
                <a:latin typeface="Arial Rounded MT Bold" pitchFamily="34" charset="0"/>
              </a:rPr>
              <a:t>?</a:t>
            </a:r>
          </a:p>
          <a:p>
            <a:r>
              <a:rPr lang="en-US" sz="3600" dirty="0" smtClean="0">
                <a:latin typeface="Arial Rounded MT Bold" pitchFamily="34" charset="0"/>
              </a:rPr>
              <a:t>5.How did </a:t>
            </a:r>
            <a:r>
              <a:rPr lang="en-US" sz="3600" dirty="0" err="1" smtClean="0">
                <a:latin typeface="Arial Rounded MT Bold" pitchFamily="34" charset="0"/>
              </a:rPr>
              <a:t>Kalu’s</a:t>
            </a:r>
            <a:r>
              <a:rPr lang="en-US" sz="3600" dirty="0" smtClean="0">
                <a:latin typeface="Arial Rounded MT Bold" pitchFamily="34" charset="0"/>
              </a:rPr>
              <a:t> clothes become wet?</a:t>
            </a:r>
            <a:endParaRPr lang="en-US" sz="36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6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636912"/>
            <a:ext cx="4242753" cy="2023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521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060848"/>
            <a:ext cx="4557371" cy="261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18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204864"/>
            <a:ext cx="2814984" cy="2741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48775" y="4946732"/>
            <a:ext cx="3180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elephant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2136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0850" y="836712"/>
            <a:ext cx="3675558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5400" b="1" u="sng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New Words </a:t>
            </a:r>
          </a:p>
          <a:p>
            <a:pPr algn="ctr"/>
            <a:r>
              <a:rPr lang="en-IN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1.Pain </a:t>
            </a:r>
          </a:p>
          <a:p>
            <a:pPr algn="ctr"/>
            <a:r>
              <a:rPr lang="en-IN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2.Shop</a:t>
            </a:r>
          </a:p>
          <a:p>
            <a:pPr algn="ctr"/>
            <a:r>
              <a:rPr lang="en-IN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3.Pant</a:t>
            </a:r>
          </a:p>
          <a:p>
            <a:pPr algn="ctr"/>
            <a:r>
              <a:rPr lang="en-IN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4.Trick</a:t>
            </a:r>
          </a:p>
          <a:p>
            <a:pPr algn="ctr"/>
            <a:r>
              <a:rPr lang="en-IN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5.Wet 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8808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608976" cy="5136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82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8063641" cy="414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011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8880533" cy="3681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6330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5895337" cy="3338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8552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46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mhnptb</dc:creator>
  <cp:lastModifiedBy>mhnptb</cp:lastModifiedBy>
  <cp:revision>4</cp:revision>
  <dcterms:created xsi:type="dcterms:W3CDTF">2013-01-17T14:35:15Z</dcterms:created>
  <dcterms:modified xsi:type="dcterms:W3CDTF">2013-01-17T15:18:38Z</dcterms:modified>
</cp:coreProperties>
</file>