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28" r:id="rId3"/>
    <p:sldMasterId id="2147483840" r:id="rId4"/>
    <p:sldMasterId id="2147483876" r:id="rId5"/>
    <p:sldMasterId id="2147483900" r:id="rId6"/>
    <p:sldMasterId id="2147483912" r:id="rId7"/>
    <p:sldMasterId id="2147483924" r:id="rId8"/>
  </p:sldMasterIdLst>
  <p:sldIdLst>
    <p:sldId id="256" r:id="rId9"/>
    <p:sldId id="257" r:id="rId10"/>
    <p:sldId id="258" r:id="rId11"/>
    <p:sldId id="268" r:id="rId12"/>
    <p:sldId id="260" r:id="rId13"/>
    <p:sldId id="269" r:id="rId14"/>
    <p:sldId id="261" r:id="rId15"/>
    <p:sldId id="270" r:id="rId16"/>
    <p:sldId id="262" r:id="rId17"/>
    <p:sldId id="271" r:id="rId18"/>
    <p:sldId id="263" r:id="rId19"/>
    <p:sldId id="272" r:id="rId20"/>
    <p:sldId id="264" r:id="rId21"/>
    <p:sldId id="265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146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159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5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3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24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5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91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68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5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1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36473"/>
            <a:ext cx="3738562" cy="260672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seasons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124200"/>
            <a:ext cx="4181168" cy="3124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Prepared </a:t>
            </a:r>
            <a:r>
              <a:rPr lang="en-US" sz="2000" dirty="0" smtClean="0"/>
              <a:t>By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Mrs.Ramya</a:t>
            </a:r>
            <a:r>
              <a:rPr lang="en-US" sz="2000" dirty="0" smtClean="0"/>
              <a:t> C B  </a:t>
            </a:r>
            <a:r>
              <a:rPr lang="en-US" sz="2000" dirty="0" smtClean="0"/>
              <a:t>					 </a:t>
            </a:r>
            <a:r>
              <a:rPr lang="en-US" sz="2000" dirty="0" err="1" smtClean="0"/>
              <a:t>PRTkVPayyannur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Mrs.Rekha</a:t>
            </a:r>
            <a:r>
              <a:rPr lang="en-US" sz="2000" dirty="0" smtClean="0"/>
              <a:t>  </a:t>
            </a:r>
            <a:r>
              <a:rPr lang="en-US" sz="2000" dirty="0" smtClean="0"/>
              <a:t>V </a:t>
            </a:r>
            <a:r>
              <a:rPr lang="en-US" sz="2000" dirty="0" err="1" smtClean="0"/>
              <a:t>V</a:t>
            </a:r>
            <a:endParaRPr lang="en-US" sz="2000" dirty="0" smtClean="0"/>
          </a:p>
          <a:p>
            <a:r>
              <a:rPr lang="en-US" sz="2000" dirty="0" smtClean="0"/>
              <a:t>		 	 	</a:t>
            </a:r>
            <a:r>
              <a:rPr lang="en-US" sz="2000" dirty="0" err="1" smtClean="0"/>
              <a:t>PRTKVPayyannur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AutoShape 10" descr="data:image/jpeg;base64,/9j/4AAQSkZJRgABAQAAAQABAAD/2wCEAAkGBhQSERUUExQWFRUWFxoYGBcXFxodFxoXHBgYGBcZFx0YHSYeGBwjGhgXHy8gJCcpLCwsGB4xNTAqNScrLCkBCQoKDgwOGg8PGiwkHyQpLCwsLCwsLCwsLCwsLCwsLywsKSwsLCwsLCwsLCwsLCksLCwsLCwsLCwsLCwsLCwsLP/AABEIAKgBLAMBIgACEQEDEQH/xAAbAAACAwEBAQAAAAAAAAAAAAADBAECBQAGB//EADoQAAIBAwIDBQYGAQQCAwEAAAECEQADIRIxBEFRBSJhcYETMpGhscEGFELR4fAjFVJi8XKikrLCQ//EABkBAAMBAQEAAAAAAAAAAAAAAAABAgMEBf/EACkRAAICAQQCAgEDBQAAAAAAAAABAhEhAxIxQRNRImEEkfDxMkJxocH/2gAMAwEAAhEDEQA/APlXD8OzyANyAOk+Pp9qJ+QuAsAu0yDH6ZmQema0e0+E9m5tqcQM9dxOY3q3D3yxJMs094GTuQNR5kZM/wDVZJuTPVnpwgkLImqWb3mieWwFXW1JOBsSs4B2H39Km0AXgAAagonxMTvttvjNOXka2hJkrrKowBAYEAiJPuwCYHMiazp2dMNlfQnavf4wBrBAhgxBOuTMQBiNJgyfGl+0Wa4zMzGB7skmBsqiZwBAA5AU8tnUQB+oCJIEyAd/Hl1kVbi+C0GShCmANWdoDaojmT05edEW7L1NNNV9C3Z1wFCpAGQZ2Hj6TBmvW/hu21sXA4bZdCgTJOskjMAd0Zmszh+y3s6C51ITN22Oh7pdCP1KsY56Y2NeoHBLbUIphRtOw9OYgxWepFd9nBq/kJw2LP2JIgd5YBASTC7k8pIjoNvjRbnBkN3mjSZLZJGJAjnkRFK3Hz6/2KG906czmPXFdWxpqng8/dYxk78zMACJMScCBtyA2q6cKvsg8QSzKP8AxWN/EmT6idqUYkmJz8gOvien9l17s2gOeon4hc/WtKJsZ4fhbZHenlMfb5Vxsqtt9JzK/DvD0pEXDNc1458azWm7yxNhOFYmSSZx8K1LSQQdWT8Kx7bQD5Cnrbll1NA6HnXP+RpJ0+ikx3WCqzBgx9hQkZQCCCRgHmPOKRRm3AwCD4b0dCQucn6H71lLRUaSfY91nJpKhoAzny5jHT7UlesuS2cbwN8TED1p3RIkyCef7jn60qiBWaUcjHels9YiBFbOoq4iQbg+DtsncwR3cGNXw92PhypLiwEcqWnO4MzgDY+6fAGcTzoJ4g23DDk0gMAwnMSrSp9RVRdnLEASZPLqR3R4xgVa0XzYWNLxb4RmVBpIJAzG8kkkbeHOgDhAWkKdOjuqxMGTh2G2roIx57DtIrOTPdGV8ehzmBy+PSNJz7IDKnGfgcROY61m4qDpcjM24GX3gdpjqKNYAce0Pu+6kbACSzDz+iircdwDezZrj6AF5h5AJmI0ztJBE9cxWjwnDardlkuBlbALjRbVpiFg6SIkkpneQK31IycU1yFGPxFtha1gMAx7rAGJj/cREgnbNTZtm5PdmBy5AZH986Ncvol027gJGpgRpOi3sCwuFlSRG2eY3gAL9vsRxBsFPZ2otWQANRGoaniSP8kaQ8TDMBBU1cdO1kpRZnt2X7Qy1wi3I92AOQIJEmTtiYnYwax+1OOI/wASMFtiJS2NKk/8zOq6RAyxPhFaHb/a8XDatk+zA0sWkMXBGvTBxEac9WwKyrfBhtemBpBMA6jEThgApzjf485po79DC+Qrwt8o0gupIIBRiHlhA2yRMSOYpwdvXiiobjBUBgAxuZk6Y1HxPQdKR4Oy7FWEBQ8AkgAPpLiScxCyTGPWoVCRq0kasx5/WqWCZzV0N+01IJwACoMQMDYkYmI3yetR2X2Ddv3NGkqJGp2U6UBEy2P9uQOdX7CtD2qagSO93QJLEZCx55/or6d232o1vhSqWyAgRWBYFvauAwV9P6lHeKbR7MGQ5K1GG4ynqV0fLu1ex3sSHzIJB22bTkHKnGx6+FZN/Kjwrd7P4q0U4huID3DnQqkkG5Igs5PuDJjdielZXE8KFxPMwQSVgMybmCcqdwJEHnVNJHK1eQFpgE89zH6RsPAzP9FO8Ja4Zl/yJeVhj/EVKtH6jrkhj0GKRv4AHTPx2jO0Ry3J8KctcIwVTpGRO48uvURTBLJ67juxGJNxcQN5ESCoGmd4MzExIOKy7ifl+WonAMiRKkcvCceO9eh/NkKRAJLSSQZ8AcxHPah8fGi21whgquxVVXUWMkAkctOnP/GMkVzq0d+jLyJKTVLrs85wXELr0hZkQIE5O8zmAC2RPLzreJ0jRcllBDIAJOoEGYA7uwnrQOF4BQ1u5bYd4kAPCzqmBqnEDPpmJrVsj3iDMgTiIPNTkzBESCQcHwoUbdl6mpsjVJrv3f0YpK+0LahaaWbVJMaZCqgGQZG5J/SRAmbXu03ZNLBoV5USFhyEUagQQTgfGT1pz8mCrAw2tixMCRM7Hlvy6Uxdsq6EEb7+PQj1oaHL8vStKm6K2HYW4ZNBB2kEGckrG09IFEvcVqYknPmOU/L+RVgJG52+1D0SZOB/FWkeXOW6TZN62QSCCCN5kH96j8xogqBqgrnMgrpJ70xvy5+NW4lIbuuWEDddJmMjc0KIA8//AM1oSgq/Pc4/v/VEXahg5q4GKBHRmqMatzqrjemBdRj4fSim8SI6RQ1P0H0FcpwalpPIDPCODgk84zRGuywAPOk7dVFzn/R+1ZPS+TYWa11QFPnik+J7SxpG87+POhoxpG8wLMJAIzk59Oux+BqY6CUUpZHbC8W2qIIjljNCDpi26g97UYOdC4IDR3ZkZjljas/tXtbQoVQdfvb4A6nntyxv6HEHFNqVtR1CTIwQd8FYjngbZ61piKo7dH8WU47ng9r2Z2Ub1yEBb/gBJ0QSWnYRCjlM/C1rtJEvW7XDlbvEsdKm4wWzaPIuQTqJIgAEDbJwKxOJ7evlLaXeIdbV/UrkaNRRYUq4QBymrHeIkTjnWVw/FKE0vbDODOnJBY7tcYHvZO2xx51VK7J8Sjzk99+O+07vAWkV7wfiLra3dBPcClAil5xyOBPhNfPew+2Gs6hbcrrEMRv4Bufr40n2t2xevwLztcFudGr9AYliF6LPLwHQUK9xEwx3jcRIgADECPntyq2ydrrJq9o9ucVcVVuP/i3HtLdtgTnIlCSQJwOQzzNZS9pEkwEWREKoHltz8qFaYFgzYUgqW+y4gGSMeM1U2hgY8DON+v3pCcmaHD3WJFu1bVw5Vcqpuq+oToYQUE4zAznrQLnEvauOiFlZXI1NhgRqVgQC0eUscYOapculmLtqY4LMWJaRA1FjJJJzVr1+Vdm1EsVJYwSYxkt3vUH7UitzI4viQdOhdIAgLJJEiCx2GoxkxHwqezHggjkZ5ffHxxTmpltKWt2iAj2wQSHOoSHIK50sJnqSCeivCWdThVmScgxuAS3ltNSvTBvc7H+z+0WtMCoDXJ7pYmFIIM4IDQNp5ifOe1uKN1FRo0gkhnmcsxZgBvqJJJzM8syDgOHNxyVCsQGhZgHBJ082MKcCSem9D4rhArsHYQGA7gktmG0zhoyMwJG9XdYDHIC5dMABiVHuiNI2idIwCSB/Jmne0uzAqarRZkAGrUoGhjAEMGIuAnmNtqQ4okQQMHAPUDrnFa/E8Mos6yhIgqCzklZIGATvBnlgHxpWVKSSVGRaZDanSdanvExo0d6AMag2OsGIjNGThzel9SAkxEqsYGADyis3iFKgqcZE/DE/H40NTI2prJzqdH0P2hkzMc/5oigMp1DGPr4fD1qCdYJGOdVRDBnwEVEkRF000XbgURvaJOVVSs4iI6eHpApqzfhWkCOnPJ+frWejzI5bff60WxfmQRPdI+EVnWBynKX9QW7xeegn96kA74/igMo5Z6+HhR0WPhVLjBJdRPjyAHOn73CWkYKbvewCQhKA+cyfOKTs2wBJYz0jxxV/zgMpI3z1ptUXt9lOMQhoYQRg0Ar3QPEfSi3nk8z41wYf3zq1wZ8FQKIhyPMfWg9aup+1UIscGoc1L+8fP71U/egC1vb4VNvY/wB6VzPtVR96ALKfrU6cn+/wahKy+0OPZmNmyCXMhjtpGxg+ozSeDSGm5ukMcT2xattoi6zKZYIVVPZx3gSwJDD/AIwMjyK3bnaQLi/w6aLRVRDZYGJJYjfOxJnasK+YYWLfebV32H6nnYTuqmfM5r09v8PrZta3IvOwAQ6WUWwDDCLixAURiQS2dqnLwdq8WnTWff2YPaHGa7ax77OS4jvEwInqM4qnaPZ2jQqsSzbq2lYBBMgkgaZnfrvyo3afH2joa2SGRWUhUFsI0nY21GpztOBA8KxRkkxAJ6/vv51Lway1FKKUcLJo8Z2bF1F1ozlNZuBx7PUZwW2hU0jlB+duMb/HCowkguxED3QVB8hPTJ+KdrVZKsohydSkgGIIKlQZBMgnI5L4zfh3IuE8QWAuGWuaQxLZMzBxnIA6Yp2jFprLBKhuA4gIpaYEnmSTEnfnttWjxHYLd0swCqkapBIjJ06cMBOM5kxtS3DPa13IZ/ZaDuSCTIhRpXMzHe0jczsCexwtzibqqlwMzBRoBbJAEgIDmM55wTjkrpCknL6D9n8GDcVbwAwxKQANJ7pAjBOTJ328DWT27ZVL7LbgrjTB2ECQfGc+RFejt/hIC4FZY0kibgWFJAnXpGQBHvEgTgDNJfiPssKll7arBYJKkEywJCtGzd1jByN+eXVOzJycpUZPZ/Bs6F9ejSGBbQX0pGTAUxLaV1DIk1scP2dbs8WSy3TZCSkqGbGgjVplTvmAQC0Ecq1OD4VFthTkCCR1YGf/ALAUZXmQdxt4E9cbR9vWXJvCM3PODynbl83rjBEdQrFiFtlZ1aYJVQJOoEzG7UpwpdW7+qYiWkkf/LyivScS3ELeDcKWSUa2CvvMWBe4gbSO8dGADICDI3KnY0Ww9x09rcVkLAnuINUQebFzgkbRvJpps6IwXIrYt27aBrqzOvSpJEkYB7pBEGN8QdjSva9shlJOYGoaYCsROkeAGkcudX7Y7QPEcSb1yCznvQMQMAAbAAAUB773WuM5EaiJLKCGGYAJBc52Ek1TeMEXboFeuloOIBwJzJAkx8M848KMvDwO+p7skA4BggMPMwBz28KF7MTEqPOYnwiTz2o3GEKdAIISVBEQYnvSN98dPSpr9DSLSTsW4m4DMLEmZJ1N6mAPHYUFWIowvglV9SwG3URORPPnNSqjnieiz9TjyqjCj2JDHKwP6aLdfcxmP761HsCRjf8AnY1b2hBCnHU/tUuXRhyC9mT0x8SavYuaCcSTg+RH8ihuBO+IBkdBRleDO4A+v93qGBAcnJzkYpj20mFxAz0pC8YIKwZGD/dqZW9DHqRnG+1Cb6GpUMhu9O+OuOo2oYuA3bhYR3QINDN3uADEnOfOklaSST/3Wmm6VF76RpGJIODXIcUtbGoANjoeu9BJgxvy+UU06RDXY494ATQzxy+NDSDI8PnQbicqpSCh25xwk4O9UfjxJwd6WiT/AHyqHt0xUMntH/j86kcaenKlVXPwpu1a28qTY1GwXG8a4SEHeOB4ePp+1Z/F8S/DWwirDMMuRBIMkEdSd/Wtbi7OhxIMEAjlIyJHqPlXm+1bmq8qKJOAB4k5P96VDOjTkl8ejOvLpaQTIzPOZ3/mtG7+Irty17MmAogadZZySs63dyRjMiNogTVeJsniGuFQFAA0wMHcqB5hYHxpyx2SGSyBIAXU7DmWCnEjf6CPKlbrBcUm/lgwGMCIjwpu/wBnNbKav1DVE5iATPSh9ot/kaBpjAA8MD1Aj4dZNO2+ELC5cfMLuc94gAb86zlJLkc55wSnaN68SEVT3YKCBKjHMife61nXbbK/fGQZIORy36zGetcbhtnuswaP0mN+vWnTce5w4ZjqYXDqP6oiFmPX4ineLFppuSiIouPjRuzr7a1CMe8QInBnGRWx+HuCgl2ECIE853PlH1pu/wAIXva5A9mo0xuSSdxGwgA5B7wqVfJpqaqi3A0X7OCW0b2qljJ0qDrBDQdUCJIhhnOfKkn4eXQxlcqI9JPj4edOgk6Y3J2GTqkrHiZHzFI8d2fevwq4Xcsx6GQFAyTufjWm5s44JylteC9y4UMAanMlRmBnJYjYCCfSu4jjF0lbbAu5JdlHf2BY7QMQozyA8aT7VIKwXll1K0Hu8pUCIgGfU70C7c0cJ3OHuDWQGv68sSdQRQB/jGwzM0tjbuR0xilFV/P79GaBAe47QRrAk5IBClV6kkxNL9n8S4JcSoJCEg7h1YEeqhp65rU4wNfdbdhZRFEKqBSxiCdIZolnc5JwBO8DORNRETzIPLAnlz3qr9FOEncmL8Rid9U+kfv9vlRODJVrmlmABkrB0jnrxzwfATg8jOpJOJO1aFg8R7ECyjqoJDXB7hBPuiYUt1iTiTuabfSMGnyK2+GPdYsuUwpnOJg4wZPPpvXNwyKneJBDQw0kkTMMZIxiMD1OYFccgNLEPIAiTpjM5HeG43ESTG1G4s+10C2XcmBFwrqDncLmNO2N/MmKKNLceDLAj4Hf+9KOV9P750y9she8BKagfMDaOurFdZUaRqEnwM+HLFEnSMpuj2dvicbad9tq4pqGYx18+lI2zPx+tcraT41htrg5LaGeIOhYGJHoe9Vy/wDjRZA1K3L/AJGBVfzZ0Ami3GV7aFlG7CZzyp37Q9wmQdI0qdjPMf8AdEsBTnJER64/mr3yAuDAHQSM0JLvdIBMxOwjfw8qcXY7LsmqNPu4B9OtD4G2CGGN+dBt3DBE1RWgGtNuKHZvW40gMYIjy2j1rPvWMmI3+9CGp1IjYT/1QkZogVMYOI8jFrBI/u9Sy5qtsE5PhTHs960XJfQHTtVtNFC4rtOTVk0KgZ+P3p0GINJA03EqB0ipkVE52kmciax+yeGlrxgMWYgzuFDAgDqe6R4Af8sa2nUY9Ktw3Bqgm2pVdRbyBOAfIED0FMpYsV9h3tyPdn0mMc8Ej1rH4m8ZFq2GYKAH0zvo0xIzA6TmI8/QcZb17yCf9uJzmefwg+PWOH4cIAqgKPD61EhqdLJh9n9hTLXAYGynB8NXTyravBYKkd2NhV+GsmPMSfM5PzojJn5fKoqKM5zyeWu9k7knvd8kdAoBHqdS/Gj9h8NqsRmGYgmMQGX7AiTEE1s3eFMkgZKlQekkSf70ovD8HoTSoMCAIIiJzq6nb50qXBq9VYkv2wvDMsgMCVkE6SA0ZwpIIG/TlS9vuPI0zndQw2jY4/blmiMhBE9KClvOaZy2y17iEtw1wEqP0rALc4n9Ajc/Dejjt1dBdtLX76xasp7thNkZoOGIhzJkjQMClu0bRYKNIKmQSZ7u2Vz72MTI8KyuPtMt1fZwDojbCgbHzO3pRGTR36MYbEu3bFL9hrZFsgNqmNMktMjY/qxt41sdl2GuwrqCbSk3GZgiWl2D3TmIH6feJxFLpw1tVBvG4JJJ0MDecAAlVbCosRJM4OAa1+y0N22j60s2LZLFJIt2hDKGmdT3iAmlmmZwOR0WZZNP7cfqOdu9mCxwXF37dscOlspZtCdT3bjQXZ2OdSglIBhdVwQpyPn3ZnFHaTEZEmJ6x18a2vxv2+eIa1aUhbFoDRaUghdQySQAWckEmdtYA51l8KQQFA7xJjw5QPHy+fJ6kkqSM4uTbZ6vsbsmyqe3vBHUwUsIS2psBTdySATqOgnw6iqfjTtW6qhGAtkICLaQEtrGlFAIwRqyY3kCBWba4xOHuJpzc93UTOk6TLKCd5GOQxAwKU7S4BrgdgCSYbJyTqGrfwJNCqPC5HabyzHAL4AknI8eZmfrQ7N4qcgGN1cSKd7O4hlaEbTIK/q2g4wZzORWld4DUZeRKiGxLb94RywYn6QSBKajyZd8obZIxOQmTB1LuTvK6zMzIE+PWUECHUf+RYGYzgK+PX0FXbgtNwKx7jbfPHgcDI61pngjiFIEYlT91zUO2RLY6GvaEcoqNW1UgjcH19aqTgeNVSo46Cue6OZk/b96uvEyoBAwZ+I/ihj3ecavrH7VZbg8JqWJoZHElfEdKMLqscjl5HEUiSTPLbb++Fdwj97Od59VqFp3kFEJd4UjMyI39KHy9KFbvGKbt8WAIInEZ+1XmK9jonhmOoAnf+x8qpcu7450UuhjEdD61JZBOAd8mlu+gC8JxAjTAzsehFMxk+OD0pXhguIMU3p0zNUp5o2T+NFQlSywaPpoHEXYrQgQj++tNcPdMrp5CiMgbUQNKxqjp4TSYuaNjuPh4UmOI/Z4gI0kd4kRyOcH5Gj2OKUe0AkLBicmNaxPU1mK5JWTsRFUuSGbPUff7VNGlmoGUx5VycNIO2DzrMS7BB8a0rXEch8aiSoiSvJf2TbwMzsAB5ADAHhQm4ds7f3pTC8SQI5Vf2i84+NZ2Z0hC6hGBPiKCVaK0luqd6llHKk5NdEyTRm27Tc+U1W90ArSUCqsomo8pNifD3NUAkLAJbVgAAxJ8JxzkkASazx2mlnXc0a7re4tyCqDAkqhOozJAmAAJDHNa57Ss2tSv7Ri6MBbt4DZgKzBgVBPMTtt183xnBO1092WMMwEwNTEBZJk9J8zVvUUVaPS/F0r5dX/ALL9mW/aar1/XF1iGuaScSS+ggEF5GFzGMQaLx/EG7iFWyhJt20nQoGJYkB3cqMs3e3PdGKJcunh2Gzy8rIEnmQx5jAg8vCsa32iunSAS2xMfpzpx1z4RmrUlRT1Hfxdgzwc+0uthSYUxuZGBAP+2B/BID2c5tXCSMjVpnqfdaCMge8PELWlxPA/4tGTo0swXHdjUW597EeTbgAzF7gksNBfVq1CIBIIGpSBjcEAnqapmW6mIcQzyCFO8iASZBHTxx6xTvAdsMz+yNoloIMbyN5BHdgj44p/tK2osaArBm7o1acy3eIAJOxYzWT2bfW0jgFtb6QukbiZkk7zyHQ+NOK9ib3sf4rsVFv2SdJLq7MpMCV1hT4AlDvjbrQOHvSAwjPTbGPtWbxN52DOJkQTG8bHI+vhTnAfie4YS+Q6RglU1hsQzPo1uIEZY8ulU2iZptJB+JEkbTBBMZ3J6DoDvT1/tAtpKErCgMDpywwSsLsYETJ8TVjwuswqSQTgDMAGdui5q9zhlBhTI8RBzkiPAyPSp3o51qUjZJHMCgPwNtuVWRjzqNR6V5sZtHKnQO/2PI7rHlWbd7LuLOJ/8a2lvnpUC9Wq15Ive0YBkCCCPP4V3D793qPrFej9sMggGot2bZnujcbY51rH8ldotah5kUTRnGcbVtXuxrZJ0kjJ+tL3OxWHusD51r54MrejOYQBnlXXDk+dNnsq4BlZjoRS97h2H6SNuXhWinF9lpoi00U1cuExuRHPagLaOJECtCy84jGKUnWR2da4gkjyj4VHGGaa/KQ2Nqve4WRVJlGeUaOcR15VS3bzWotio/K7YoY0Z6Lt5iiXrfebzNPjhc9KuLc58aRVmV+WPSmbHBkcvnWh7GM1LW550E2JhCdz61C2oY5NPLwZq/8AphJ51O0lpMRN3H8CouXyJ/anX7Jfy8/4qo7KOZP99aWxBSM9bhPP5VUv19Yp7/T4zSukecUnGK5QqihWzwgkuQSxzJ+3TGPSr3UHeJJUEb7EADf0yaYCmlePtllCye8Qvpkn5CsnKCKc1N5ZgcZxpuSYPJAevNvU7RyBPMig9l8CHKqce0c6jGQqiT5SSF+NbnaXZ5FpfZgzbYMI3nqPHn6UTszs0BQzA62EseckliPiTULURv5IR0t0f8CFjg/yrsyvrtkEEGZ05g7kHT4AYnFY/FceeIe4SI0gaOoUSIbrOoHHOK1PxA/fWzbxIBY+GYBJ5bk+lIdmAKDI94ETCnIYETOwxny2roUsWZwTlTYG5xDEorSwWcD3ipUqyjnkY8JMUT8orNpdgt1m1IQRoJJJw06SpOBnoAeVA49FYsUB0AxqbckyfAbDYDA33pHQTpJJMELkkwDJAHQYYx507wVwsGv2fZa1eZb0CFIIO24HLwnlNH4rsRfZo40xIBg94yYkjnFI8PqfVpAJQTo5lRg6Yz029fG/DIGUP+mQGjLLP1nkdpxisZycco1hBS7pnqOJ4GLVnld0kXJHvKMWXUcpQlT10gxmkjwzt3i0TmBtnzFaFm0+oIDrEwpYQ0Z0hu8RPu/P1kLgbbVL1X0ebN5Dneu0Vw4e6Ri23nH71xs3BuoHmy/vXP45ejLxyJW2eRFVa1maGVuTgD0I+xo68NdOAM+RP0FV4pleOXoGR1ovDLj4UROxOIYYXbwj60xZ/DvEQZgbb01oyKWlITnJrg58qPb/AA3dDZPLlV7fYDDe4PhT8Eg8UgKExkT5UUPjIpi32Cf95MzsDRP9CYRlvlS8Eh+KQqqA8gaYXg16fDOaJY7JIIJJA88zWqeDUDDknriujT0qyzSMK5Mf8uAcmiiwpG+a0F4IHcz5Yqw7OXx+P8V0GlGW3CgHeRzo54QRPTwrQHBL0NWt8II2PxxTsDNHDCrpwywa0G4Zeg+NV9kgBxt0NFgLLaUj3aYtcED+mPSjo6Eb58aJ+aRf1DymgCLHZynA+Ro/+k/9VVL6zIOPOiDiF3mfKgCP9L8R5Ul2j2A5WLcTWkb6D9XzH3o2sH9X0oBqzwHEcFcT31bzgxQVtztX0C9YVlKkkg+lZzfh6yRAJU9QZPzrlnot8GL030eQWwao9g4xXpOI/D5A7l2P/JPuKy7/AGHf5MrepH1FYvRmRskZzWyBnFZl3jzMKhPNf9zQf09PX1itm52ZdKkODOIUZ1DMyQe6BjEZnzpdbbL/APzI64pxg45aNIxUVbVs8i6e0u3JyTgwZOqIxpxggCPAycUJ+yLyXEQjNwYI90EkyCeRgSfAmvTcPwtuzrfSwJLMxIxElhyxALCeh+PWeLuM5lAFIlDOYOJIMeJ9edaOcrxwdW618Vx7/wCGP+I+CFm1ZQGR3+WSx0ST/fjU/hvstLiXdezaVB5gjvSP/Xzp3tjs8XQLaTrDy7MOWlhuMHyXbwrT4Hh0tqqLsPiTzJ8zWcm0kjOc1GFdnj+FstZ4gAiGS4PUExI8Cp+dev8AyKBy4A76lWEYIJBnzxHkTM8p4rgkchiBqUgqeYIM+oxsZFGKyBUyk2Yz1bSrkEBED0rrloE5AJ6kSaL7OatdtZqDDPJqf6shy1hCJ2ijnj7JGLAX/kIBn1FY6ggbjealXO3h/d69M6bZv2u1rQBBQ+Jx9qKe3rU+63x8K8+wnbpvtnn51DnA8PjQO2br/iO3Ji2xJ5yKvb7dtEe6eQzH0rz6sWxHXP1mrpicYx9RQFs2LHbiFo9mfPHShXO11khbY9P4FZVhM85PSqg5PvEnx/imM107XaPdjMZmhN2ywBxmeppHPdUTgxUXhzj586Qh49okg4z8PLlVT2ifHb0NKhjGwzUqcePPpTHY0nahPWJo69onJ+9IG2RODnwqQp6EgYoENPx53z5TRLXafdIM/HNIc/GiiyOh25CgdjL3pGSd/lVvaCPD+9aBAgDNS4ByJoCwxvgQM1DkExGeW1UXiYE/WpuXJAP2oAKl9RiNhVrPFoBsc0kG/v70RbwHKOuMUBZa7fBJIkeG9BDEHy9R9ahiOkGelQ1zcg5oAKLoGzEfSofiIghmk5mTVV8+XSqEEkbY5cqBBUvMTOpvn+9Rf4jPvN8TUrdyTAH7UC7nnt4UgGTxQUe8TPnQF44T/FAJ+VVZcyPSkBHFXxuRiDC7amMQMg4GDtz8JrlgQDk9dvQQNhsKvxljIOoMIBBGxxBg8+k9ZpcHJJqmW30hi4UjHz8qVFtfDfpRjZkVS4ox1HzzU0ibB3bY5x6T+9VHl/7VY2yagClsQjlg82HwNHa0Md47f7aoloxFWKYE9KXjiFL0FayOW9X9hGR9aOI2qwA/v3rShC5sSIgfGiJwuNv75xTIC70UIJkfM0UMR/0+DO3r+1HXg4GdG3MZ3npTdtUb3iD6/wAVZuy0MQfjkR0zToDNt8L3gRHx50QcJjcEnxArTfsxSBkLHLlS13glgknbpOaQxIcEQQMAzNVbhzO4+VMrZUZBBzHP6nNAeyCcfKkAG5wJ6iu/LmImpFnBM4rrKgHegDvYEbGrezPhPnUrGR167VASedFgEThSc42oi2GH/dVs2z1nlNGNjOD86mwKPw7Grrw3KrtYzv8AOi20HWnYCq8Medd7IxuacZBS5Q0WABrWIzVbdk9DTItGp0YyRNFgLXLZk0P2JjnP8UzfXO9Utg8zilYAEtn+jNVQkHNM3OgGfCqXFIj51VgUNzluKE8+nlTCqTG2w86FckZ+lDAGF3rkgjPKrF8VSMEzgVIFC+aoQIq3tN+tVXE+NMDlfFQW26VZBjbnVQeXjTApeeTPxq1m5G1VbcfOuVINABS+4riwxVAaPZIiixDgTJNFtrXV1UINbsjmKYPCAxiurqBjFns8T08qcXs8biurqYFW7HByyiaX4rgCNpzy5VFdSYxT2A20mZ/vhQLpjAGJPWurqkBZ+FEkkFcbDI+tcODA3k1NdSAk2x0PTNS9ld4I9K6uoGMcPYxI+1FfhxFTXUhAgoPnUavCurqQybbVBtTXV1AF1sgc6j2A611dTAG9oDxoJSurqQHIsZomkEiurqYA7rxGOX70rdfEbV1dQxEWjOenn1qmrB8elTXUgFbbGdqia6upjCISonrVFubDof3rq6gCHbpRLSbnHj8amupiK696r7SorqQH/9k="/>
          <p:cNvSpPr>
            <a:spLocks noChangeAspect="1" noChangeArrowheads="1"/>
          </p:cNvSpPr>
          <p:nvPr/>
        </p:nvSpPr>
        <p:spPr bwMode="auto">
          <a:xfrm>
            <a:off x="0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:\Users\Guest\Desktop\New folder\4-seasons-1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43434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Plants </a:t>
            </a:r>
            <a:r>
              <a:rPr lang="en-US" dirty="0"/>
              <a:t>and animals get </a:t>
            </a:r>
            <a:r>
              <a:rPr lang="en-US" dirty="0" smtClean="0"/>
              <a:t>water.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Rivers</a:t>
            </a:r>
            <a:r>
              <a:rPr lang="en-US" dirty="0"/>
              <a:t>, ponds and lakes will be filled with water</a:t>
            </a:r>
          </a:p>
          <a:p>
            <a:endParaRPr lang="en-US" dirty="0"/>
          </a:p>
        </p:txBody>
      </p:sp>
      <p:pic>
        <p:nvPicPr>
          <p:cNvPr id="10242" name="Picture 2" descr="C:\Users\Guest\Desktop\New folder\images (3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85826"/>
            <a:ext cx="26193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2619375" cy="163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Guest\Desktop\New folder\images (3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6" y="3543300"/>
            <a:ext cx="453303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used in rainy season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843271"/>
          </a:xfrm>
        </p:spPr>
        <p:txBody>
          <a:bodyPr>
            <a:normAutofit/>
          </a:bodyPr>
          <a:lstStyle/>
          <a:p>
            <a:r>
              <a:rPr lang="en-US" dirty="0" smtClean="0"/>
              <a:t>Umbrella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Rain </a:t>
            </a:r>
            <a:r>
              <a:rPr lang="en-US" dirty="0" smtClean="0"/>
              <a:t>coat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Guest\Desktop\New folder\images (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9718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Cap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Hot drinks and hot food</a:t>
            </a:r>
          </a:p>
          <a:p>
            <a:endParaRPr lang="en-US" dirty="0"/>
          </a:p>
        </p:txBody>
      </p:sp>
      <p:pic>
        <p:nvPicPr>
          <p:cNvPr id="12290" name="Picture 2" descr="C:\Users\Guest\Desktop\New folder\images (3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676400"/>
            <a:ext cx="363378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Guest\Desktop\New folder\images (3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2286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Name the Season</a:t>
            </a:r>
            <a:endParaRPr lang="en-US" dirty="0"/>
          </a:p>
        </p:txBody>
      </p:sp>
      <p:pic>
        <p:nvPicPr>
          <p:cNvPr id="13314" name="Picture 2" descr="C:\Users\Guest\Desktop\New folder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094508"/>
            <a:ext cx="2069952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Guest\Desktop\New folder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4876800"/>
            <a:ext cx="207947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Guest\Desktop\New folder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6" y="3117273"/>
            <a:ext cx="2089006" cy="16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038600" y="2133600"/>
            <a:ext cx="41148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4191000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56769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Match the following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2400" y="1524000"/>
            <a:ext cx="8839200" cy="3962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Summer</a:t>
            </a:r>
            <a:r>
              <a:rPr lang="en-US" dirty="0" smtClean="0"/>
              <a:t>	</a:t>
            </a:r>
            <a:r>
              <a:rPr lang="en-US" dirty="0" smtClean="0"/>
              <a:t>         Rain </a:t>
            </a:r>
            <a:r>
              <a:rPr lang="en-US" dirty="0" smtClean="0"/>
              <a:t>Coat</a:t>
            </a:r>
          </a:p>
          <a:p>
            <a:r>
              <a:rPr lang="en-US" dirty="0" smtClean="0"/>
              <a:t>Winter	</a:t>
            </a:r>
            <a:r>
              <a:rPr lang="en-US" dirty="0" smtClean="0"/>
              <a:t>        Cotton clothes</a:t>
            </a:r>
          </a:p>
          <a:p>
            <a:r>
              <a:rPr lang="en-US" dirty="0" smtClean="0"/>
              <a:t>Rainy</a:t>
            </a:r>
            <a:r>
              <a:rPr lang="en-US" dirty="0" smtClean="0"/>
              <a:t>		</a:t>
            </a:r>
            <a:r>
              <a:rPr lang="en-US" dirty="0" smtClean="0"/>
              <a:t> Woolen clothes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52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There are three seasons	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1242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Winter 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Summer</a:t>
            </a:r>
          </a:p>
          <a:p>
            <a:endParaRPr lang="en-US" sz="4800" dirty="0" smtClean="0"/>
          </a:p>
          <a:p>
            <a:r>
              <a:rPr lang="en-US" sz="4800" dirty="0" smtClean="0"/>
              <a:t>Rainy</a:t>
            </a:r>
          </a:p>
          <a:p>
            <a:pPr marL="109728" indent="0">
              <a:buNone/>
            </a:pPr>
            <a:endParaRPr lang="en-US" sz="4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79" y="2819400"/>
            <a:ext cx="176602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uest\Desktop\New folder\images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79" y="4648200"/>
            <a:ext cx="176602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uest\Desktop\New folder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89" y="1433945"/>
            <a:ext cx="1766022" cy="12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Season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the coldest season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Guest\Desktop\New folder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4876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5693736"/>
          </a:xfrm>
        </p:spPr>
        <p:txBody>
          <a:bodyPr/>
          <a:lstStyle/>
          <a:p>
            <a:r>
              <a:rPr lang="en-US" dirty="0" smtClean="0"/>
              <a:t>During </a:t>
            </a:r>
            <a:r>
              <a:rPr lang="en-US" dirty="0"/>
              <a:t>winter season people wear woolen dress like sweater, socks ,monkey Cap etc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People </a:t>
            </a:r>
            <a:r>
              <a:rPr lang="en-US" dirty="0"/>
              <a:t>Like to eat hot food items.</a:t>
            </a:r>
          </a:p>
          <a:p>
            <a:endParaRPr lang="en-US" dirty="0"/>
          </a:p>
          <a:p>
            <a:pPr lvl="8"/>
            <a:endParaRPr lang="en-US" dirty="0"/>
          </a:p>
        </p:txBody>
      </p:sp>
      <p:pic>
        <p:nvPicPr>
          <p:cNvPr id="4098" name="Picture 2" descr="C:\Users\Guest\Desktop\New folder\images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8194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uest\Desktop\New folder\images (4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1"/>
            <a:ext cx="2538413" cy="27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Long hot days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28600"/>
            <a:ext cx="4114800" cy="701040"/>
          </a:xfrm>
        </p:spPr>
        <p:txBody>
          <a:bodyPr/>
          <a:lstStyle/>
          <a:p>
            <a:r>
              <a:rPr lang="en-US" dirty="0" smtClean="0"/>
              <a:t>Summer Seasons</a:t>
            </a:r>
            <a:endParaRPr lang="en-US" dirty="0"/>
          </a:p>
        </p:txBody>
      </p:sp>
      <p:pic>
        <p:nvPicPr>
          <p:cNvPr id="5122" name="Picture 2" descr="C:\Users\Guest\Desktop\New folder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54" y="2514600"/>
            <a:ext cx="642504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We can see so many bees and butterflies and fly flower to  flower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Summer fruits and vegetables are ready to be picked.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Guest\Desktop\New folder\images (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7051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uest\Desktop\New folder\images (4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1285875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ummer_watermel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4" y="4419600"/>
            <a:ext cx="2771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1"/>
            <a:ext cx="2514599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023" y="312737"/>
            <a:ext cx="6965245" cy="914401"/>
          </a:xfrm>
        </p:spPr>
        <p:txBody>
          <a:bodyPr>
            <a:normAutofit/>
          </a:bodyPr>
          <a:lstStyle/>
          <a:p>
            <a:r>
              <a:rPr lang="en-US" dirty="0" smtClean="0"/>
              <a:t>Things used in Summer Season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1000" y="1379538"/>
            <a:ext cx="8229600" cy="42592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/>
              <a:t>Cotton </a:t>
            </a:r>
            <a:r>
              <a:rPr lang="en-US" sz="3600" dirty="0" smtClean="0"/>
              <a:t>Clothes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Cool drinks</a:t>
            </a:r>
          </a:p>
          <a:p>
            <a:endParaRPr lang="en-US" sz="3600" dirty="0" smtClean="0"/>
          </a:p>
        </p:txBody>
      </p:sp>
      <p:pic>
        <p:nvPicPr>
          <p:cNvPr id="7170" name="Picture 2" descr="http://t0.gstatic.com/images?q=tbn:ANd9GcSKkV-3RlqMZyBpBPwDj_YpL0AgWtUWKf2a4Kp_BhxAfxe_Ay6x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05120"/>
            <a:ext cx="4114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4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6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8" descr="data:image/jpeg;base64,/9j/4AAQSkZJRgABAQAAAQABAAD/2wCEAAkGBhQSERUUEhQUFRUUFhUaFxcYGBcXGBQXFxQXFxcUFBcXHCYeFxwjGRQUHy8gJCcpLCwsFR4xNTAqNSYrLCkBCQoKDgwOGg8PGiwkHyQuLCwsKiwsLCwsLCwsLCwsLCwsLCwsLCwsLCwsLCwpLCwsLCwsLCwpLCwsLCwpKSksLP/AABEIALcBFAMBIgACEQEDEQH/xAAcAAAABwEBAAAAAAAAAAAAAAAAAgMEBQYHAQj/xABBEAABAwEGAwUFBwMCBQUAAAABAAIRAwQFEiExQQZRYQcTInGBMpGhscEUQlJi0eHwI3KCQ/EWJDOy0hVzkqLC/8QAGgEAAgMBAQAAAAAAAAAAAAAAAwQBAgUABv/EAC0RAAICAgIBAwIGAQUAAAAAAAABAhEDIRIxBBNBUSIyBRRhcYHwsSMzQpGh/9oADAMBAAIRAxEAPwDLpRHJOjTk6lIWkQ4jklUt0OuWrHC6OiZtnmU8s9KVZqiqlYm7dMntkqRrUoc4fzRRzgrQKZDjWkaoEyV0BdZGp+H+yuDRLWNuZEbckqbA3FMDyTGizEN5g7+qQZVdsT7yluDbdMf9SMUrjZYqOHTCPcl8QxB0DENDGYVfouOsn3lHvJjmuBBMOAIzO4z+Mpd4blVjHrpRviT9R2N2J0udzcSesZpwaoc0tIEEEac1WSKlMgOLmyARnsdCnLqz+7ccTpERmeeapLB1svjzxr7SarVnlop947ut6eWE5QNkp9o8OHCPjoq/SqVzT73GcAdhzImecakdVJXXZ6tXEQ45A55ADqcsgqyw120TDNF/bEuHBFDuLPXqjFEQ1vXUkZZmS0JK4rAKBFotBDQ1+Iyfvaxlm5x/CPVPrdbRYLDTa8Go/Didh8Ml2cuOrW+IdfmKNaL3qV3Bz3aaNAAawcmjb5ndXcG0DUo3SXZpfGl0WWvYn2qnTaHuYHB4aMThiEh8ZTG/RZS1oIw8zqtU4GsNe0XZWpVmFuNrhSJ8OIObLSOkqvUeyW3kT/RadpqD6Ark0tWVi4r7v6g1y3bSp0TTe3vGuex5a45OLcpgaCJ0K1axXXQdRaBRpd25oOHu2RBGkQq03s7qYgS+mGjeTOgkaQVb+7NOjhp4S5rQGy7LSBPksPNjzSfLY/8AiE/Gko/lzz32h3C2zWuq2mIpYpZ0B1b6GR6KpUmST5Faf2lXDXbS717QWsdm4OafaMEka5uKy8GDK9D4c3PEr7MnzMahPTvSBTZI/nVPbPSTSi+BpqnVGr0TE7B4lH3Cus/iOR1KXqWM4AY0dy5j9lxltE6HJODeAAnxD0/dBlKetDEY497C2azDC8/lMecapvQc45BzveU8p20HITPkiC2t2I937Kqct2izjHVMbWvEKhGIwI67ItoBaG9ZS1Ws0nOJ8s0Sq8GJI6K6fWgbVXTCU5jOEMUIE5ZJOZU0degxKCTzQVqK8h3SGE80jaKGIk6SrJb+D69KyttTsBY8mA04iBzcRkMiD5KtVa+HUaqaaYLlFoSFAhOKNTCm32nolGOJ2Vmn7lU17Cj3kuJHRRzzmpCIJ8lH1RmpgUyBcW0ozSiPR2tyRAQ+sL4IM804u9vd1A+GuIMgOEj1E5pnZmnDlG/wRm208kvKLd0OwlFJch+aIJJ0BzgaDylL2ikHhkz4cuhHLomDLUeQR61tc2MhmOqC4SsZU8XEmrU5tVrcTQ0syBAzjcEk5/siGzsgiTBBG26iWW186j6JarbHhpOWUbIfpSWrLxyY60h2bwqMZ9nZg7t0TLBPUkzrmrZwPZnvHc0wIxNc97vut3AG5IGU6ZqgMvB5iY9y1Hs0/wChUqHXERPQAGPg5Gx4m5U/5/UXnljGLce/YNx5ddqe9zqDGvYWw5urtZyBInQaZrPKFIU5a8ODtCCIjoQcwpah2hWmhXqd24Op4yMD/E0gGOcjTYq2Wbim77waG2qmKNTYuzb/AI1RDm+TsvNdKCrWrIhOnvZK8JXp/wAvSbP3QPcFZvtpyUFYeFu6Y3unY2bSQZG0OHhd55J61xGTgQfckuDi9mlGUMiTRNG3f0pOxKia95HbJKOrgUz1P0ULXdP80V8qtIthhFW6K52kXmXWUtnVzfg6fosneVoHHp/pj+4fIlZ85qZ8SNQ/kz/xBp5NfAahJyT2nTI5JvSBbpunDajuiNJt9C+NJfccbZzJ0z6/NLPoEtjKZBGfnKRbWdOyVfXIAyGcob5Bo+nQahZjqfmEWjZDlIgei6y0OgmBABK422E7D4qPrJ/0xO0UTjJjLLPbRJ2pkkRsEo+0mSICRryCB0lXjegUnHdA0CIXfyEYDJFLiVYrYUu/kLqBagpONU7N7zFqstWxVCCfuTzzwfVh8ws/4ju80X4D90kdY6pS4L1+zWhlQZAGHR+E6+u/orn2nXaKjWWtmjx440xZYj6y13+RV5bSl8Cn+3On0/8AJmDdU8s6ShdYVV7DJULVyMfoo6sM/Up+NfRM7UzOQphojJtCOBGcUQFBmZRARIWAxh5T0S9isg70Y4wAmd8tMgkqNOB5JQWlvNLSvdDsYx4pSYvVsLQ9wY7EyThcfDI8jmE7oXL3xY2RqQ6MyAdwN0xbXCsfDtoFI4wQ5zgMs5bnvIictpQZycVbDcIOL2FvLh14FNgDsTRAJENj6TqiVeFand+IANM+KcsjsrdeducXsdVa1pw5NBJImIxnYkZx1TW8b2xUgzL2toy/h5folPVl7D/ieF6yi3pP/BWrVcbu4Y0NJc3Qhwjr4dVc+Hh3F2OkQfGTlG0f/pRlGq0AwHYoyMiBptGfkpuxXS+rZKjHS3GDgJBjOIPkSFbD5Ljal8MZ8/8ADMWOClB+60/cyn7HkZcJJnf5QlKECZOcZLl6UalCq6nUbDm6iZ2kQR0TejUxJvclZjrhGVLs0DgG9KtKkRTcYDj4dRz9k/RaJZ75FWmQ9mFwHmPTcLJ+BbV7Y/N8x+y0iy1pGWQPr6hAdqT2NRhGUU6HtV3giN/5ooa0D/dTEeDX9VF2il8eajJ0GgVLiCz2eoWttNQ02umHDZ0ZTkconX4Kr3twJXpNx04r0jmH08zHMtE+8SFJcfmMA6kqtXPxDXsrpovIGpac2O82nL11RsKnxuL/AIEPKcfUpoSo0MWpiEvTojqVc7tvSx3kRTtFM0Kzv9anoSBq4/8AkD/cE04v7P32FgqtqirTJA0wuE6HUgjZR6lvjLTKpLtbKuLIBz16foj1KLXRqI8v0TNjidSdTujV3EACT8UTi77IUlXQ7FNsECc8tv0SVOgBzKRBhpPTIycvJcs7C4gZkkxqV3Fr3O5L4DVWCS7PMpCs6TKu/HN10bPZ7PSDG96AJcBmTEvJO/iMZqiWhnijkArY3asFJqrSOPqZBJ94jvEAQkSEVIG2KY0EnKCmiOQriM6rUeCrYLVY32V+ZAhs764PgXM9Qs0+z74ueym+GL4+zVmukwTDv7Tv6a+ilS2DyYnKLIW9LAaNV1Mz4Tl1Gx9ySotWhdplxhwZamDJ2T457/Ez/keSz9ohc/gjE+SscVWAYesotSkDsg98x0QwhDQcamxHmnFjsmHNGLQnDGgBdKTo6EEnZ1sZeaaUbEXvc0ajTQCZ3J0TwmNEQ1OaGm10GlFS7G9FhmDqFf8Agq7WhzX1PZYMRGsnLC33kfFUZlWXDPcb9VqlzUB3BLRmSyTtHj15bJDzsklHQNxTnGF6YxvqyvcxzyJwuEn+5KcH3cKlZrntDmAiQ4SHdM1Z7tsjXscHQRLZbkZ11UtYLua1wgDQDTSOSH4l+mjVl5TjBwIapwvSDy4NyJPhnwjoApCkHARidHIkkZaZKXrUhmmNRkKMuPimC9eWVrk7oyLjeygW9znaFrTAmTlGsKtMaxpJBMbDWPVWjtPdhtbfzUx8C4KmNqydk9gTeNP9AM3CM38lm4OdFVwG8bea0uyvAAkHp1WT8J1v+Yg7j5Fa1YGSAdY05dSoyL6hnFJOKJRrzE/z0UfaDknbZwb9E0tQkRyVZO0FiqMy7RX+OmOjvmFUWMJIAEknJWntCf8A1mg7N+blJdn3DTHxVeQ4xMAjwN0AP5ifcjwmoYrZmeQrysZWGxOstI920vruGIkCRTb+KefIc8+SsN01TabsdTdm6nIzzyMlhz9fcrKy8GUzDBhE5gZAnmdylrJ3dYuMNxERMAOk6SRqPPRZn5xTlQ7+Tywjya0Ym6qBOTR6BcfasgSfL+QnvEN0mlaajIPtEj1z+cqNq2UiNPeFqLi6YjckHba9pMb6wp3gWx9/bGaltPxu8m6D1MKvtoeF2bZ8/wBFfOB6AsthtFqdGYhp6N5TzdkolVaIk5UVzju+e9tbwCSGeHpI1+PyVXqOzTiocTnOJzJJOWsmSka0TOaPFJaAu6CbIqLUrjloid6iJAnJBy5BcFqP8KCminIeUasuwgEkmABqSTkFo11dnDMAdXc4ucJIaQ1reYLiMyJTTgfhhtFhtlpEAewN89In7x25CSojiHip9pqYWmKYIyEwQNB1aOupkrnFRVhFKTdGu3bw/SfZDQeS5kYRLgTkIB0BmDCwy/7qfZbQ+i8ZsOR/E37rvcrjwNxXUZ4HOJDNAc5ZO3Vv6J72m3N3zG2pmbmAYo3YdCPIkejlXvYDeOdezM2Y0x6hKYTzRQ6G+oXQSqDgZtPPVLhnUpJjTzCUwdfgqMJE64AD91G1qRx4epUk9uW6SLhixBonnmojKiZw5DKi2MirbwneDmuLcRwmMpMZaZKv1LSS6SGk84CkLktJ70TuhZvqiy+KCTNTsN9kNjCNo2UjT4gfsGhVSy1cgpBlVZkckk+xv04/BM1uIKnT3JpUvx53HuUbVqpFz0LLkk32Gx4or2KxxqDVtFMvcIDc51jEdgqxUosDzBOHOMs1L8XWv+vHJo+qr+OStfxoy9KN/AjncVkfyS3DjotDYPMclr91ZiCNv94WKXPaMNop/wBy2O6rT4QZj5rsupbDYNx0T7GDDJ0j6aphbYAG3PqeQTunafCmFurg6jTTLQobkqDqMjJuPas2qOTW/Mqd7KLYB9op5YnBjh/a3GHR/wDIe9Vji+titT/QfBRt23jUs9RtWmYc3TKQdiCNwRsmVDljozMzrI2aKa7u8LPvBwGfmArXcdzVKdTE6IIORDhnIOeUc91nFTjllYtc+gW1cpLH+B0HUtc0ke9arc16EtbJWTmwSg0qNl/iLyY6XxsRv3hCyWipjqVMLo5tG8/e9feiWXs6sUGDi6jujh+BViZap1XX2kDOB7ghxWVf8nX8GbIp9fswshENeZJgZMPyU1auHLGyzNslSC3Dk3EQ5xGhGE8xKfWa0YgahADR7MCJ6qKvK8zEAweaLD1a5Xb9iXxumZbxZwN3FM1KJcQ05tzJAnXyG5mPJUd7cytNvfjd1GqGVW42nUjJw6t2PkfeFHXpw7QtjDWsr2h2+zCeT260nfA9dVpYcklFeogGXHGT+hmd1Bmiwnl4Xc+i8sqNLXDY/Mcx1TQp9O+jOkqdMLCCNKCkqaBx3xb3r+5oy2kyQBv1LvzHflkOaqTa3VNamZKFAZhDkr2w8XWkSVit/dva8HMH3jcLU+HbxbVpGmYLcMtnR1N2Rb6SR5E8lj9QZlWjg2+Cw4ZzYcTerT7bfr71y0RkjyVEfxHdBs1d1PMt1YebScvUZg9QUyx9FpHF91C02bvGCXUwXN5lv3mekfAfiWbh2ao1RbFPktk5cnDVW0NLmlrWtMEkznroPNNb2ul9CoabnNMAGROYIkK1dnt2VPFWOTHNLROpIIkxy1EpbjPhd76gq0oMthwJjMaRlnI+Sq1qwikuVN6KC4GNU1qvcDAKeuBz2RO5Eh0mRHwURdF5K+hhnOcp5YnYXsdycPij2t7XOxFonoTn1K42oPwjbntuok7XRMI0+zQLE+WqRY5Ql0V5YDzCl6TlhyVSNRbFKiQqlLOKb1kKXYeBSL7pYrSXGMIwznsAMoUZWY3ES05Z7Ja97V/Wf/cUxNWTyW/ii1BfsZGWUfUf7jiyACo07ghandFc4RKyFlQhw8x81qtyv8A6pfy01THfBados9GvA80xvCoYJS1M+HT+dEwt1WGke5JNmhRl1/HFXeev0Cj+7K00dj9oq/1HVabC7PCQ4ls6AxlKStfYvaQ0llWi8gez4mz0BOXvWpHJFJIxMkbk2ZtMbLauGLRiosPNrT8FkFssDqb3MqAtewkOadQRqCtM4JtE0GDpHuMIXk7SZGNNWi80qiQtBNRwpt+9r0G6eUbtfGeEGNCf0RbLY30g8kYnu3bmAPmPckuSeibXuJXlVAAY3RuSrd5VdVL13xqq7edWMU+iaigE2ZlxVXxWgz93JRdivN9B+Ok5zXdDqORGhHQo95VsdZ52Lj80yhaMYqqYBt9om+IOKDamMaabWlupBkT+QESwHcSRyhV8pVwRe7VopRVIpO5O2JwglMAQVrK8R0A2d/ghkNAkpgoBxVGgiaFmPTmyWose17Ylpnz5j1TCrkg0qKJcqZr/AA3eIc0NGjoLD5jIHzALT1aFUOIeH+6tbWt8NOu4YPyy4BzfQn5JLg684mmTmPE3y1cPQgO9HK9Xnd/2uhAyqNIc0/he0/IwR5xzUMH9kuS9ywXdZW02NY0Q1ogeSWrUwRBTCw2mMp1S1prQhSnSLxjbKVxTwkCXVKMBxzLNjzLeR6Kg16pbktjtJxZKicUcPYnY2f5Dn1A5oUMq5UxhxfHRUmuc4wNToBvOy0W5OyKo9rTaKvdEkEsa3E4N5EyA13vj4I/ZfcVJ7n2hzZdRLGsnZxBJeBzAAjlMrS3WhrRNRwYN3H+aq08nwAblfFdlfpcA0WMDaTnsImC8h4PnACirfdT6BGKCDo5uhjbPQq9Wa1U6rS5j2uAP88k3vOxtqUnM3Psn8w9mTty9SkcmJSVoZx5smKXGf/pRym9oMBLppeTopuPIH5JB7dG1HozyvRDnEkjMknnqk7SWFxIBA5ItauZiEiSSvQqLMSUlZ3CNc/etMuCp/Tb1AWXEmYV4uS2ubTZ5BL+WvpQ94DTlJF+p1ICjRUqCuxzGF5a8ECJBz0KW4fca0uIyaY/dWuy2ISDllmsx2+jSlJRTsnpSbwUVlWUsnUY9UZ1xt2bC01DVouwVXmX4iS12QGg9k5BSHZzwu+ysf3sFzH4WEGRBElwnQ5gZq31AJQpU8IME5mfX+BUycmuPsTJJr9RV1Oc90k5hb0XaNvwSXRAH8gbo1qtAcSAM5/mXNUWK48r2KZE4umiBvuyRNSdcnD8x0cFRb8r4abidgfktBv50Wd+2bf8Au0+ErKeMq8UHdYHxTGFdFLM7c6SUmjSiBaQNhlwoLhUkAQXEFxA4fQM/uEG0uoRXRKKHqNltWK1gEkCOqMRlKRcVyOkx7ZLUabw9urSCP3Wq3DeYwNePZeAY+Y+Ef4yseY8lXDh293NZglpAOQccJ0+6dDPJRJHfcqL7eZio14PhO/WPqPryS1mtkgJndzzVolrm5bQQSN+mmvv5pi6292CC10jpPuhJZE7tBMXXF9onLTaBrIUZVa14OajbLaa1V2GnSqvnIAMMnmlbbY7VRP8AUpYCfxuYNtxilBljm90Nxpass3BtFjKdSmCJxl/mHADL1HxTHie8MThTkiCTzkxlooO4L4fSrYjVpglpDgQajSDtDdcwNxolLfxCzHOIuOkgNb6ANzA8yonFuGw3jJYvI5jiy2pjabpLw/aNDnvuFauGLSe4l5JALiCdmiN/OVTbFZmPcS6oxjAMTnOcBhEkRnqctFM2q+A6mKVJpbTB13fGhIGg3hAX0LlRo+bnh5EFjjtt2/0GrAo7iJ0UHnp81KUgojizKzO9P+4JXH9WSP7gpPjBmev9qUmEq4ZohGa9EjFa2EjNWGwXgG0qYLZydmDpDjt6qA3Uxd9EOpAw6Q54BEEaDXcIeWKkthcE3CVxNQ7ObW17H9C2Z9f0V3NPks07MqsOqsOow5dDK0qnVySUYJSaRoycpJSDtKN3pSRK7KZ4g+IdhSjn5apsaiRrV8lVxJWPkzlaoM9k4daWs9pwjz18uag7ZVTJjABIGqW6kV8vDUU7D39ehqdGj2R9T1WY8cV8mt5klX+3uyWXcY2ia0ch805iVsy3or6KF0FFTYJnSuFBclSQwILkoKSBV+pRMSTcM0AuIscGuI0SLnSuFcXJEuTYZpT2y1jmExCUpuhRJWi2OVMsl2Xw+n7LnA5RmdR00S9svqqSTi19PgFA06icCpIj+SlpLY7BR7HtK+ankecmfTNdqWyo/Nzszuc5nnKi2PzS4RaVEK7DGu78RzTiyhNSU5s+oQJjuMVvVvgbyn6FW26auKkw82g/BV6+qX9JhH4gPgVPXRQr/Z6JY2mfAQWPJY6Q4iQSQCCEnkXPEv3IusrJulsoXjYEWfLTE0H3/spY2C3uaDTs9IcyajSB/wDdR9q4Sttpa5tTA3NsF5cxuU+FnhzJ6DZBx4OElOTVEzzKUXFGcnVK2awPq1Aym0uc7QD+ZBWmr2aWvLu20qs6d3VY4nyaSD8EtwlRNitoFspvpBzSyXNIwyQQ7PUZQY5rUWSL6YhKLI9nDraMYy11TFBBEtbnEicj6p+5mBwLXAiRGXTQj9Fot7dnxrHvKJY4PE8gZ+8HbhGsnZOC0d7VwHkzxD3uaEnKbkxiMscY90yt8LWouqPJLTDR7LS3ffmrrRqpo/gqlYwXU3VHF2RLi2I1yAAjNFo1YUY5Js0cNTx6JNpSgeo42uN0b7Ym0S8bHr3pnWqJjXvaDAzSH20uUOS6CxwuOw1sfkU0/wDWaAGdVg9UpaXSPNQ9Xsxe55/r2YNk/wCpJjqBoeiC0r2J+Y7SE754jotbIeHeWardnuinbsctDXD/AFA7xZ6DDEEBXG09nNmAzrU2j/3mfVQtd9gsLi5tbvXgEAMJf6SAG/FM418GTLjxfyZzfF1Ps1U036jMEaOB0ITEFSt/3s61VjUIwiAGjWGjSTuVFwmhc4UWV1CFxUKghCC4g47VAFdcihScGK4uo9Czue4NY0ucdAAST5ALjggR2DNXi4uymtUh1ocKLfwiHP8AXZvx8ktxVwZRs7Yoh3s4sTjJMajkOeQ2VZOiYbZSYOicsZkk2UjiTynTS+SRoYoiDG5pQsyS7KWac92IQnMZSSI5gUrYaGmSTZZuikrGyCJQpzsLHRZLosLqha1kYonMbDWOqtVG1GytAdTrhomXUwHNPUsqCPUOBUdwPSxVv8XfL9lotKnAhdjgnDYllm+dexWKPHVJnsucSc47umw88yXxKg7743bXcDggZGcRc8EHICIazMA5T5q13zwZRriQO7f+JogH+5uh+apj+GzSq4ajWiCcOJ0h3IgARn1USlJadUXx44zf0ptktY7STWZUpUy2u7UADA+RmSDpOqvv2QVGNFdtN5EGMMtDhuMUqr8G0jjqOfJLYaCRpMyBsNBkFbmvQoRj2uivkud8Zdr+1Ys1GgJMOQLkxaQlREcTRg/nIqmVqsFWjiS1gtwj1P0/nJUuuTP8lAacZM3fAklCmKi1FxgBJi3ASCUSvX7tk7kbfJQVS0klc5uJr44xmTHehztU8pUwFX7NXMhTTawCtjd9lc/06TH1np46jB+ZvzCt9/cJWe1g96yHbVG+F49Rr5GVULorA1mcsQn3haA60z7OfXZW7baPP+Y7kqME474Cr2HxyatAnKoJ8JOjag+6euh+CoFQr1hbKDarHU6sPY8EOYMwQdQV5r44uD7FbKlEThBxMJ1LHZtnqMx6JvFK9MRkvcrzik0ZzkQuTCANhmhGLURhSkrioQsQR0FJw3cuLrk5uy73V6rKTNXkDy5k+Qk+ikgf8OcNVLZUwsyaPbedGj6notcuC4KFjbFJsuI8Tzm93rsOgXbruxlnpNp0xAbvu47uPUp3SGaJGICU/gf03F3koPjam00mRrJaf8h+ql314EBQd+uBpOGpEH3EFdkiuJ0JPkjNO5zTttnSVvpOY8luYOaFC9AIxZFZuSLfRrQnSFxQhOmUwW/qmzb0pndOPtrQ2c48uvVAcJBuYu2gITqzUwDqok3pLfCDPXL1RqVZxiTPQafuo9Nk8zR+Bqw+0N6gj4FaRMLKOz1rjXYTz+hWn2qtAjco0VxVC0nydjlRXFF8Cy2apXNMVO7AlpMTLg3WD+JSAqZKj9r19Np2Hup8ddzQB+VhDnO94aPVdw5OjrIvh3ta762tZWYylRqNDGxMMfMhzidjp7lqIXlCpUhaLwN2umgG0LZiqUhk2oM30xyP4h8UR4bX06KudG2sdCFoJwmOSZXZelK0MFShUZVad2mY6Eagp3iS9Sg9o7T2itWpkgqEtkAwWz0OU+u6ulqsAdmMj8FGWi7tnNkeUhMSjDNtPZfHkePT6Kn3VM/oUhUuxnRWCtcFM6SPI/QpD/h0fiHqP3QH4017Da8tLqRBOu0DcDyhD7M3QmdOenopj/hwaY/cM/iSnlk4WA0a53VxgfRV9Ca71/JZ+Un72Rl3UZOWyuV22lpaMbhlkAiWS4mj24j8IyHrzT42WmB7LQB0ACuuCXFWxTJNydg/9RpDRzfT9lgHbFe7K94uwEEU2MZI3cJJ9xdHorvx/wBqVGgx1CxFr6xlpqAeGnzwn7zliVaoXGTmTmSmseLjt9i0peyECuFHwohKOBYAjgpNdlcQKrqJiQXHCRVq7OKYNqJ3bScR5ktHyJQQVkRLo03vUbvYQQRvYW9xZrpTe22PEwjeF1BRKKktnJ09FKtNjOPCYnTokTwu+QYkeY+q6gs99Drm01Qc8KSNGynLOFJGsD0MIIKIlHlkxOlcjO7BDiZ3IiDOwBOWik7DcodUDGCXbAkD4lBBVb2GjbRo1x3O2yMkwXnloOg/VSVM54na7dEEFeiyYjel8ss9F9eqSKdMZwJJOzQF594p4qqW60uqvyGjGbMYNGj5k80EEeMUo38lOT5EQ/NInJcQXRLTH12X1VoPx0aj6bubSR7+a0G5e2+1UwG2hlOuOfsP94yPuXEFf2oEXK7e2Ww1IFRtaifLGPe2fkrXd9/2euJpVcXmx4+YCCCtDxseTtf9ESySirTJAUAfwn0/Zc+ygbN937LqCq/Ex/qD/MzCVKjW6kD0P6Kv3t2gWKz/APUqunkGP/8AFBBGj4OKrJjnnJ0U29+3ik2RZrO55/FUOEe4SVn3FPaRa7bk55ZTP+mwkA+Z1KCCEqj9qovt9lUmUoRkuIKrJQuyzAtmU1qNQQVIvYSaVCa4ggiADsriCCg4/9k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98" name="Picture 30" descr="http://1.bp.blogspot.com/-9sMo0QoRHsY/Tj3SRtj__4I/AAAAAAAAAcU/v0uyCSuVGQE/s1600/Keenan+Blog+-+Summer+drink+p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9547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used in Summer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Umbrella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9" y="1524000"/>
            <a:ext cx="3352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://www.wallcoo.net/cartoon/vector_art_of_summer/images/%5Bwallcoo%5D_vector_illustration_of_summer_0Untitled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9" y="4038600"/>
            <a:ext cx="33250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Rainy Season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077200" cy="3048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 smtClean="0"/>
          </a:p>
        </p:txBody>
      </p:sp>
      <p:pic>
        <p:nvPicPr>
          <p:cNvPr id="9218" name="Picture 2" descr="C:\Users\Guest\Desktop\New folder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151</TotalTime>
  <Words>133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1_Angles</vt:lpstr>
      <vt:lpstr>Civic</vt:lpstr>
      <vt:lpstr>Opulent</vt:lpstr>
      <vt:lpstr>BlackTie</vt:lpstr>
      <vt:lpstr>Oriel</vt:lpstr>
      <vt:lpstr>Foundry</vt:lpstr>
      <vt:lpstr>Thatch</vt:lpstr>
      <vt:lpstr>Office Theme</vt:lpstr>
      <vt:lpstr>seasons</vt:lpstr>
      <vt:lpstr>There are three seasons </vt:lpstr>
      <vt:lpstr>Winter Season</vt:lpstr>
      <vt:lpstr>PowerPoint Presentation</vt:lpstr>
      <vt:lpstr>Summer Seasons</vt:lpstr>
      <vt:lpstr>PowerPoint Presentation</vt:lpstr>
      <vt:lpstr>Things used in Summer Season</vt:lpstr>
      <vt:lpstr>Things used in Summer Season</vt:lpstr>
      <vt:lpstr>Rainy Season</vt:lpstr>
      <vt:lpstr>PowerPoint Presentation</vt:lpstr>
      <vt:lpstr>Things used in rainy season</vt:lpstr>
      <vt:lpstr>PowerPoint Presentation</vt:lpstr>
      <vt:lpstr>Name the Season</vt:lpstr>
      <vt:lpstr>Match the following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</dc:title>
  <dc:creator>Guest</dc:creator>
  <cp:lastModifiedBy>Guest</cp:lastModifiedBy>
  <cp:revision>19</cp:revision>
  <dcterms:created xsi:type="dcterms:W3CDTF">2006-08-16T00:00:00Z</dcterms:created>
  <dcterms:modified xsi:type="dcterms:W3CDTF">2012-12-22T09:26:51Z</dcterms:modified>
</cp:coreProperties>
</file>