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BRH Devanagar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762000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latin typeface="BRH Devanagari" pitchFamily="2" charset="0"/>
              </a:rPr>
              <a:t>NûÉrÉÉ</a:t>
            </a:r>
            <a:r>
              <a:rPr lang="en-US" sz="7200" dirty="0" smtClean="0">
                <a:latin typeface="BRH Devanagari" pitchFamily="2" charset="0"/>
              </a:rPr>
              <a:t> </a:t>
            </a:r>
            <a:r>
              <a:rPr lang="en-US" sz="7200" dirty="0" err="1" smtClean="0">
                <a:latin typeface="BRH Devanagari" pitchFamily="2" charset="0"/>
              </a:rPr>
              <a:t>qÉiÉ</a:t>
            </a:r>
            <a:r>
              <a:rPr lang="en-US" sz="7200" dirty="0" smtClean="0">
                <a:latin typeface="BRH Devanagari" pitchFamily="2" charset="0"/>
              </a:rPr>
              <a:t> </a:t>
            </a:r>
            <a:r>
              <a:rPr lang="en-US" sz="7200" dirty="0" err="1" smtClean="0">
                <a:latin typeface="BRH Devanagari" pitchFamily="2" charset="0"/>
              </a:rPr>
              <a:t>NÕûlÉÉ</a:t>
            </a:r>
            <a:endParaRPr lang="en-US" sz="7200" dirty="0" smtClean="0">
              <a:latin typeface="BRH Devanagari" pitchFamily="2" charset="0"/>
            </a:endParaRPr>
          </a:p>
          <a:p>
            <a:pPr algn="ctr"/>
            <a:endParaRPr lang="en-US" sz="7200" dirty="0" smtClean="0">
              <a:latin typeface="BRH Devanagari" pitchFamily="2" charset="0"/>
            </a:endParaRPr>
          </a:p>
          <a:p>
            <a:pPr algn="ctr"/>
            <a:r>
              <a:rPr lang="en-US" sz="7200" dirty="0" err="1" smtClean="0">
                <a:latin typeface="BRH Devanagari" pitchFamily="2" charset="0"/>
              </a:rPr>
              <a:t>ÌaÉËUeÉÉMÑüqÉÉU</a:t>
            </a:r>
            <a:r>
              <a:rPr lang="en-US" sz="7200" dirty="0" smtClean="0">
                <a:latin typeface="BRH Devanagari" pitchFamily="2" charset="0"/>
              </a:rPr>
              <a:t> </a:t>
            </a:r>
            <a:r>
              <a:rPr lang="en-US" sz="7200" dirty="0" err="1" smtClean="0">
                <a:latin typeface="BRH Devanagari" pitchFamily="2" charset="0"/>
              </a:rPr>
              <a:t>qÉÉjÉÑU</a:t>
            </a:r>
            <a:endParaRPr lang="en-US" sz="7200" b="1" dirty="0" smtClean="0">
              <a:latin typeface="BRH Devanagar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RH Devanagari" pitchFamily="2" charset="0"/>
              </a:rPr>
              <a:t>mÉËUcÉrÉ</a:t>
            </a:r>
            <a:r>
              <a:rPr lang="en-US" b="1" dirty="0" smtClean="0">
                <a:latin typeface="BRH Devanagari" pitchFamily="2" charset="0"/>
              </a:rPr>
              <a:t/>
            </a:r>
            <a:br>
              <a:rPr lang="en-US" b="1" dirty="0" smtClean="0">
                <a:latin typeface="BRH Devanagari" pitchFamily="2" charset="0"/>
              </a:rPr>
            </a:br>
            <a:endParaRPr lang="en-US" dirty="0">
              <a:latin typeface="BRH Devanagar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RH Devanagari" pitchFamily="2" charset="0"/>
              </a:rPr>
              <a:t>eÉlqÉ-1918</a:t>
            </a:r>
          </a:p>
          <a:p>
            <a:endParaRPr lang="en-US" sz="3600" dirty="0" smtClean="0">
              <a:latin typeface="BRH Devanagari" pitchFamily="2" charset="0"/>
            </a:endParaRPr>
          </a:p>
          <a:p>
            <a:r>
              <a:rPr lang="en-US" sz="3600" dirty="0" err="1" smtClean="0">
                <a:latin typeface="BRH Devanagari" pitchFamily="2" charset="0"/>
              </a:rPr>
              <a:t>EmÉÉÍkÉ-LqÉ</a:t>
            </a:r>
            <a:r>
              <a:rPr lang="en-US" sz="3600" dirty="0" smtClean="0">
                <a:latin typeface="BRH Devanagari" pitchFamily="2" charset="0"/>
              </a:rPr>
              <a:t> L </a:t>
            </a:r>
            <a:r>
              <a:rPr lang="en-US" sz="3600" dirty="0" err="1" smtClean="0">
                <a:latin typeface="BRH Devanagari" pitchFamily="2" charset="0"/>
              </a:rPr>
              <a:t>LsÉ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LsÉ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oÉÏ</a:t>
            </a:r>
            <a:endParaRPr lang="en-US" sz="3600" dirty="0" smtClean="0">
              <a:latin typeface="BRH Devanagari" pitchFamily="2" charset="0"/>
            </a:endParaRPr>
          </a:p>
          <a:p>
            <a:endParaRPr lang="en-US" sz="3600" dirty="0" smtClean="0">
              <a:latin typeface="BRH Devanagari" pitchFamily="2" charset="0"/>
            </a:endParaRPr>
          </a:p>
          <a:p>
            <a:r>
              <a:rPr lang="en-US" sz="3600" dirty="0" err="1" smtClean="0">
                <a:latin typeface="BRH Devanagari" pitchFamily="2" charset="0"/>
              </a:rPr>
              <a:t>UcÉlÉÉLÆ-lÉÉzÉ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AÉæU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ÌlÉqÉÉïhÉ,kÉÔmÉ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Måü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kÉÉlÉ</a:t>
            </a:r>
            <a:r>
              <a:rPr lang="en-US" sz="3600" dirty="0" smtClean="0">
                <a:latin typeface="BRH Devanagari" pitchFamily="2" charset="0"/>
              </a:rPr>
              <a:t>,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BRH Devanagari" pitchFamily="2" charset="0"/>
              </a:rPr>
              <a:t>xÉÏqÉÉLÆ</a:t>
            </a:r>
            <a:endParaRPr lang="en-US" sz="3600" b="1" dirty="0" smtClean="0">
              <a:latin typeface="BRH Devanagari" pitchFamily="2" charset="0"/>
            </a:endParaRPr>
          </a:p>
          <a:p>
            <a:r>
              <a:rPr lang="en-US" sz="3600" dirty="0" err="1" smtClean="0">
                <a:latin typeface="BRH Devanagari" pitchFamily="2" charset="0"/>
              </a:rPr>
              <a:t>AÉæU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xÉÇpÉÉuÉlÉÉLÆ</a:t>
            </a:r>
            <a:endParaRPr lang="en-US" sz="3600" b="1" dirty="0" smtClean="0">
              <a:latin typeface="BRH Devanagar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BRH Devanagari" pitchFamily="2" charset="0"/>
              </a:rPr>
              <a:t>xÉÉUÉÇzÉ</a:t>
            </a:r>
            <a:r>
              <a:rPr lang="en-US" b="1" dirty="0" smtClean="0">
                <a:solidFill>
                  <a:schemeClr val="bg1"/>
                </a:solidFill>
                <a:latin typeface="BRH Devanagari" pitchFamily="2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BRH Devanagari" pitchFamily="2" charset="0"/>
              </a:rPr>
            </a:br>
            <a:endParaRPr lang="en-US" dirty="0">
              <a:solidFill>
                <a:schemeClr val="bg1"/>
              </a:solidFill>
              <a:latin typeface="BRH Devanagar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136339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MüÌuÉ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rÉWû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MüWûlÉÉ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cÉÉWûiÉÉ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Wæû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ÌMü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eÉÏuÉlÉ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qÉåÇ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xÉÑZÉ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AÉæU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SÒZÉ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SÉålÉÉåÇ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oÉÉUÏ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oÉÉUÏ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xÉå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AÉiÉå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WæÇû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ÌuÉaÉiÉ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Måü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xÉÑZÉ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MüÉå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rÉÉS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MüU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uÉiÉïqÉÉlÉ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Måü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SÒZÉ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MüÉå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AÉæU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aÉWûUÉ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MüUlÉÉ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iÉMïüxÉÇaÉiÉ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lÉWûÏÇ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Wæû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|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uÉiÉïqÉÉlÉ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xÉå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mÉsÉÉrÉlÉ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MüÐ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AmÉå¤ÉÉ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MüÌPûlÉ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rÉjÉÉjÉï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xÉå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Ã-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oÉ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-Ã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WûÉålÉÉ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WûÏ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eÉÏuÉlÉ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MüÐ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mÉëÉjÉÍqÉMüiÉÉ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WûÉålÉÏ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RH Devanagari" pitchFamily="2" charset="0"/>
              </a:rPr>
              <a:t>cÉÉÌWûL</a:t>
            </a:r>
            <a:r>
              <a:rPr lang="en-US" sz="3200" dirty="0" smtClean="0">
                <a:solidFill>
                  <a:schemeClr val="bg1"/>
                </a:solidFill>
                <a:latin typeface="BRH Devanagari" pitchFamily="2" charset="0"/>
              </a:rPr>
              <a:t> |</a:t>
            </a:r>
            <a:endParaRPr lang="en-US" sz="3200" b="1" dirty="0" smtClean="0">
              <a:solidFill>
                <a:schemeClr val="bg1"/>
              </a:solidFill>
              <a:latin typeface="BRH Devanagar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906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BRH Devanagari" pitchFamily="2" charset="0"/>
              </a:rPr>
              <a:t>MüÌuÉiÉÉ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AiÉÏiÉ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MüÐ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xqÉÑÌiÉrÉÉåÇ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MüÉå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pÉÔsÉMüU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uÉiÉïqÉÉlÉ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xÉÉqÉlÉÉ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MüU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pÉÌuÉwrÉ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uÉUhÉ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MüUlÉå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xÉÇSåzÉ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SåiÉÏ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Wæû</a:t>
            </a:r>
            <a:r>
              <a:rPr lang="en-US" sz="3600" dirty="0" smtClean="0">
                <a:latin typeface="BRH Devanagari" pitchFamily="2" charset="0"/>
              </a:rPr>
              <a:t> | </a:t>
            </a:r>
            <a:r>
              <a:rPr lang="en-US" sz="3600" dirty="0" err="1" smtClean="0">
                <a:latin typeface="BRH Devanagari" pitchFamily="2" charset="0"/>
              </a:rPr>
              <a:t>uÉWû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rÉWû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oÉiÉÉiÉÏ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Wæû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ÌMü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eÉÏuÉlÉ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Måü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xÉirÉ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MüÉå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NûÉåQûMüU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ExÉMüÐ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NûÉrÉÉAÉåÇ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xÉå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pÉëÍqÉiÉ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UWûlÉÉ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eÉÏuÉlÉ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MüÐ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MüPûÉåU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uÉÉxiÉÌuÉMüiÉÉ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xÉå</a:t>
            </a:r>
            <a:r>
              <a:rPr lang="en-US" sz="3600" dirty="0" smtClean="0">
                <a:latin typeface="BRH Devanagari" pitchFamily="2" charset="0"/>
              </a:rPr>
              <a:t> SÕU </a:t>
            </a:r>
            <a:r>
              <a:rPr lang="en-US" sz="3600" dirty="0" err="1" smtClean="0">
                <a:latin typeface="BRH Devanagari" pitchFamily="2" charset="0"/>
              </a:rPr>
              <a:t>UWûlÉÉ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Wæû</a:t>
            </a:r>
            <a:r>
              <a:rPr lang="en-US" sz="3600" dirty="0" smtClean="0">
                <a:latin typeface="BRH Devanagari" pitchFamily="2" charset="0"/>
              </a:rPr>
              <a:t> | </a:t>
            </a:r>
            <a:r>
              <a:rPr lang="en-US" sz="3600" dirty="0" err="1" smtClean="0">
                <a:latin typeface="BRH Devanagari" pitchFamily="2" charset="0"/>
              </a:rPr>
              <a:t>MüÌuÉiÉÉ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qÉåÇ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UÉåqÉÉlÉÏ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pÉÉuÉ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oÉÉåkÉ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MüÐ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AÍpÉurÉÌ£ü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SåZÉÏ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eÉÉ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xÉMüiÉÏ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Wæû</a:t>
            </a:r>
            <a:r>
              <a:rPr lang="en-US" sz="3600" dirty="0" smtClean="0">
                <a:latin typeface="BRH Devanagari" pitchFamily="2" charset="0"/>
              </a:rPr>
              <a:t> |</a:t>
            </a:r>
            <a:endParaRPr lang="en-US" b="1" dirty="0" smtClean="0">
              <a:latin typeface="BRH Devanagar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BRH Devanagari" pitchFamily="2" charset="0"/>
              </a:rPr>
              <a:t>aÉ×WûMüÉrÉï</a:t>
            </a:r>
            <a:endParaRPr lang="en-US" sz="3600" dirty="0" smtClean="0">
              <a:latin typeface="BRH Devanagari" pitchFamily="2" charset="0"/>
            </a:endParaRPr>
          </a:p>
          <a:p>
            <a:pPr algn="ctr"/>
            <a:endParaRPr lang="en-US" sz="3600" dirty="0" smtClean="0">
              <a:latin typeface="BRH Devanagari" pitchFamily="2" charset="0"/>
            </a:endParaRPr>
          </a:p>
          <a:p>
            <a:r>
              <a:rPr lang="en-US" sz="3600" dirty="0" err="1" smtClean="0">
                <a:latin typeface="BRH Devanagari" pitchFamily="2" charset="0"/>
              </a:rPr>
              <a:t>MüÌuÉ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lÉå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MüÌPûlÉ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rÉjÉÉjÉï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Måü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mÉÔeÉlÉ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MüÐ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oÉÉiÉ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YrÉÉåÇ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MüWûÏ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Wæû</a:t>
            </a:r>
            <a:r>
              <a:rPr lang="en-US" sz="3600" dirty="0" smtClean="0">
                <a:latin typeface="BRH Devanagari" pitchFamily="2" charset="0"/>
              </a:rPr>
              <a:t>?</a:t>
            </a:r>
          </a:p>
          <a:p>
            <a:endParaRPr lang="en-US" sz="3600" dirty="0" smtClean="0">
              <a:latin typeface="BRH Devanagari" pitchFamily="2" charset="0"/>
            </a:endParaRPr>
          </a:p>
          <a:p>
            <a:r>
              <a:rPr lang="en-US" sz="3600" dirty="0" err="1" smtClean="0">
                <a:latin typeface="BRH Devanagari" pitchFamily="2" charset="0"/>
              </a:rPr>
              <a:t>NûÉrÉÉ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zÉoS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ÌMüxÉ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xÉÇSpÉï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qÉåÇ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mÉërÉÑ£ü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WÒûAÉ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Wæû</a:t>
            </a:r>
            <a:r>
              <a:rPr lang="en-US" sz="3600" dirty="0" smtClean="0">
                <a:latin typeface="BRH Devanagari" pitchFamily="2" charset="0"/>
              </a:rPr>
              <a:t>?</a:t>
            </a:r>
          </a:p>
          <a:p>
            <a:endParaRPr lang="en-US" sz="3600" dirty="0" smtClean="0">
              <a:latin typeface="BRH Devanagari" pitchFamily="2" charset="0"/>
            </a:endParaRPr>
          </a:p>
          <a:p>
            <a:r>
              <a:rPr lang="en-US" sz="3600" dirty="0" err="1" smtClean="0">
                <a:latin typeface="BRH Devanagari" pitchFamily="2" charset="0"/>
              </a:rPr>
              <a:t>qÉ×aÉiÉ×whÉÉ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ÌMüxÉå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MüWû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aÉrÉÉ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Wæû</a:t>
            </a:r>
            <a:r>
              <a:rPr lang="en-US" sz="3600" dirty="0" smtClean="0">
                <a:latin typeface="BRH Devanagari" pitchFamily="2" charset="0"/>
              </a:rPr>
              <a:t>?</a:t>
            </a:r>
          </a:p>
          <a:p>
            <a:endParaRPr lang="en-US" sz="3600" dirty="0" smtClean="0">
              <a:latin typeface="BRH Devanagari" pitchFamily="2" charset="0"/>
            </a:endParaRPr>
          </a:p>
          <a:p>
            <a:r>
              <a:rPr lang="en-US" sz="3600" dirty="0" err="1" smtClean="0">
                <a:latin typeface="BRH Devanagari" pitchFamily="2" charset="0"/>
              </a:rPr>
              <a:t>MüÌuÉiÉÉ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qÉåÇ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urÉ£ü</a:t>
            </a:r>
            <a:r>
              <a:rPr lang="en-US" sz="3600" dirty="0" smtClean="0">
                <a:latin typeface="BRH Devanagari" pitchFamily="2" charset="0"/>
              </a:rPr>
              <a:t> SÒZÉ </a:t>
            </a:r>
            <a:r>
              <a:rPr lang="en-US" sz="3600" dirty="0" err="1" smtClean="0">
                <a:latin typeface="BRH Devanagari" pitchFamily="2" charset="0"/>
              </a:rPr>
              <a:t>Måü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MüÉUhÉÉåÇ</a:t>
            </a:r>
            <a:r>
              <a:rPr lang="en-US" sz="3600" dirty="0" smtClean="0">
                <a:latin typeface="BRH Devanagari" pitchFamily="2" charset="0"/>
              </a:rPr>
              <a:t> </a:t>
            </a:r>
            <a:r>
              <a:rPr lang="en-US" sz="3600" dirty="0" err="1" smtClean="0">
                <a:latin typeface="BRH Devanagari" pitchFamily="2" charset="0"/>
              </a:rPr>
              <a:t>MüÉå</a:t>
            </a:r>
            <a:r>
              <a:rPr lang="en-US" sz="3600" dirty="0" smtClean="0">
                <a:latin typeface="BRH Devanagari" pitchFamily="2" charset="0"/>
              </a:rPr>
              <a:t> xmÉ¹ </a:t>
            </a:r>
            <a:r>
              <a:rPr lang="en-US" sz="3600" dirty="0" err="1" smtClean="0">
                <a:latin typeface="BRH Devanagari" pitchFamily="2" charset="0"/>
              </a:rPr>
              <a:t>MüÐÎeÉL</a:t>
            </a:r>
            <a:endParaRPr lang="en-US" sz="3600" b="1" dirty="0" smtClean="0">
              <a:latin typeface="BRH Devanagar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</vt:lpstr>
      <vt:lpstr>mÉËUcÉrÉ </vt:lpstr>
      <vt:lpstr>xÉÉUÉÇzÉ 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Lap</dc:creator>
  <cp:lastModifiedBy>Lap</cp:lastModifiedBy>
  <cp:revision>4</cp:revision>
  <dcterms:created xsi:type="dcterms:W3CDTF">2006-08-16T00:00:00Z</dcterms:created>
  <dcterms:modified xsi:type="dcterms:W3CDTF">2013-01-08T04:22:30Z</dcterms:modified>
</cp:coreProperties>
</file>