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DA42C-E7B4-49BF-A3FF-744C518DF8BD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9F7D7-A857-4D73-A163-D775203BB0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83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99F7D7-A857-4D73-A163-D775203BB0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94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64CF2E0-CCC4-4E1E-9902-C3C36AB3FDA4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t>1/19/2013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48200" y="2437220"/>
            <a:ext cx="348692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SU</a:t>
            </a:r>
            <a:r>
              <a:rPr lang="en-US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NDA</a:t>
            </a:r>
            <a:r>
              <a:rPr lang="en-US" sz="5400" b="1" dirty="0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RI</a:t>
            </a:r>
            <a:endParaRPr lang="en-US" sz="5400" b="1" cap="none" spc="0" dirty="0">
              <a:ln>
                <a:prstDash val="solid"/>
              </a:ln>
              <a:solidFill>
                <a:srgbClr val="00B0F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8200" y="4050890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CLASS  -I-  ENGLISH 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20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024744" cy="11430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Impact" pitchFamily="34" charset="0"/>
              </a:rPr>
              <a:t>Now read these aloud</a:t>
            </a:r>
            <a:endParaRPr lang="en-US" dirty="0">
              <a:solidFill>
                <a:srgbClr val="7030A0"/>
              </a:solidFill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7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   </a:t>
            </a:r>
            <a:r>
              <a:rPr lang="en-US" sz="4600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Dizzy .- I feel </a:t>
            </a:r>
            <a:r>
              <a:rPr lang="en-US" sz="4600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dizzy</a:t>
            </a:r>
            <a:r>
              <a:rPr lang="en-US" sz="4600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 on a merry-go-round the </a:t>
            </a:r>
            <a:r>
              <a:rPr lang="en-US" sz="4600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b</a:t>
            </a:r>
            <a:r>
              <a:rPr lang="en-US" sz="4600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and was playing a tune.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    </a:t>
            </a:r>
            <a:r>
              <a:rPr lang="en-US" sz="4600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I went for a </a:t>
            </a:r>
            <a:r>
              <a:rPr lang="en-US" sz="4600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fair</a:t>
            </a:r>
            <a:r>
              <a:rPr lang="en-US" sz="4600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  </a:t>
            </a:r>
            <a:r>
              <a:rPr lang="en-US" sz="4600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with </a:t>
            </a:r>
            <a:r>
              <a:rPr lang="en-US" sz="4600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my </a:t>
            </a:r>
            <a:r>
              <a:rPr lang="en-US" sz="4600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parent. </a:t>
            </a:r>
          </a:p>
          <a:p>
            <a:r>
              <a:rPr lang="en-US" sz="4600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The kite has </a:t>
            </a:r>
            <a:r>
              <a:rPr lang="en-US" sz="4600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a </a:t>
            </a:r>
            <a:r>
              <a:rPr lang="en-US" sz="4600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string</a:t>
            </a:r>
            <a:r>
              <a:rPr lang="en-US" sz="4600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 .</a:t>
            </a:r>
          </a:p>
          <a:p>
            <a:r>
              <a:rPr lang="en-US" sz="4600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4600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smile</a:t>
            </a:r>
            <a:r>
              <a:rPr lang="en-US" sz="4600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 please</a:t>
            </a:r>
            <a:endParaRPr lang="en-US" sz="4600" dirty="0">
              <a:solidFill>
                <a:srgbClr val="00B0F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0590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891988"/>
            <a:ext cx="6196405" cy="3603812"/>
          </a:xfrm>
        </p:spPr>
        <p:txBody>
          <a:bodyPr>
            <a:normAutofit fontScale="92500"/>
          </a:bodyPr>
          <a:lstStyle/>
          <a:p>
            <a:r>
              <a:rPr lang="en-US" sz="5400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READ  ALOUD</a:t>
            </a:r>
          </a:p>
          <a:p>
            <a:r>
              <a:rPr lang="en-US" sz="5400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SUNDARI WAS A BIG RED, WHITE &amp; BLUE  KITE.</a:t>
            </a:r>
            <a:endParaRPr lang="en-US" sz="5400" dirty="0">
              <a:solidFill>
                <a:srgbClr val="00B0F0"/>
              </a:solidFill>
              <a:latin typeface="Aharoni" pitchFamily="2" charset="-79"/>
              <a:cs typeface="Aharoni" pitchFamily="2" charset="-79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400800" y="3253249"/>
            <a:ext cx="2209800" cy="2819401"/>
            <a:chOff x="6007608" y="3253248"/>
            <a:chExt cx="2209800" cy="2819401"/>
          </a:xfrm>
        </p:grpSpPr>
        <p:sp>
          <p:nvSpPr>
            <p:cNvPr id="4" name="Flowchart: Decision 3"/>
            <p:cNvSpPr/>
            <p:nvPr/>
          </p:nvSpPr>
          <p:spPr>
            <a:xfrm>
              <a:off x="6007608" y="3253249"/>
              <a:ext cx="2209800" cy="2514600"/>
            </a:xfrm>
            <a:prstGeom prst="flowChartDecision">
              <a:avLst/>
            </a:prstGeom>
            <a:solidFill>
              <a:srgbClr val="00B0F0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Triangle 12"/>
            <p:cNvSpPr/>
            <p:nvPr/>
          </p:nvSpPr>
          <p:spPr>
            <a:xfrm>
              <a:off x="7112508" y="3253248"/>
              <a:ext cx="1104900" cy="1257301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Triangle 14"/>
            <p:cNvSpPr/>
            <p:nvPr/>
          </p:nvSpPr>
          <p:spPr>
            <a:xfrm rot="16200000">
              <a:off x="5939790" y="3337831"/>
              <a:ext cx="1257300" cy="1088136"/>
            </a:xfrm>
            <a:prstGeom prst="rt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/>
            <p:cNvSpPr/>
            <p:nvPr/>
          </p:nvSpPr>
          <p:spPr>
            <a:xfrm>
              <a:off x="6934962" y="5767849"/>
              <a:ext cx="355092" cy="304800"/>
            </a:xfrm>
            <a:prstGeom prst="triangle">
              <a:avLst/>
            </a:prstGeom>
            <a:solidFill>
              <a:srgbClr val="00B0F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8029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467600" cy="518160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BOBBY MADE SUNDARI.</a:t>
            </a:r>
          </a:p>
          <a:p>
            <a:r>
              <a:rPr lang="en-US" sz="5400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BOBBY SAID – YOU ARE BEAUTIFUL AND I WILL CALL YOU SUNDARI</a:t>
            </a:r>
            <a:endParaRPr lang="en-US" sz="5400" dirty="0">
              <a:solidFill>
                <a:srgbClr val="00B0F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267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7620000" cy="54102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ONE DAY BOBBY TOOK SUNDARI TO THE FAIR.</a:t>
            </a:r>
            <a:endParaRPr lang="en-US" sz="5400" dirty="0">
              <a:solidFill>
                <a:srgbClr val="00B0F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439" y="2895600"/>
            <a:ext cx="3810000" cy="305103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0" y="3048000"/>
            <a:ext cx="38100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FAIR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8069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4102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BOBBY </a:t>
            </a:r>
            <a:r>
              <a:rPr lang="en-US" sz="5400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HELD HIS </a:t>
            </a:r>
            <a:r>
              <a:rPr lang="en-US" sz="5400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KITE UP </a:t>
            </a:r>
            <a:r>
              <a:rPr lang="en-US" sz="5400" dirty="0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AS HIGH AS HE COULD. </a:t>
            </a:r>
          </a:p>
          <a:p>
            <a:r>
              <a:rPr lang="en-US" sz="5400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SUNDARI STARTED TO FLY UP.</a:t>
            </a:r>
            <a:endParaRPr lang="en-US" sz="4400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7028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7391400" cy="1828800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A LITTLE DOG WAS HOLDING ON HER TAIL. SO SHE COULD NOT GO VERY HIGH.</a:t>
            </a:r>
            <a:endParaRPr lang="en-US" sz="5400" dirty="0">
              <a:solidFill>
                <a:srgbClr val="00B0F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8314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6965245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>
                <a:solidFill>
                  <a:srgbClr val="00B0F0"/>
                </a:solidFill>
                <a:latin typeface="Aharoni" pitchFamily="2" charset="-79"/>
                <a:ea typeface="+mn-ea"/>
                <a:cs typeface="Aharoni" pitchFamily="2" charset="-79"/>
              </a:rPr>
              <a:t>New word</a:t>
            </a:r>
            <a:endParaRPr lang="en-US" sz="6000" dirty="0">
              <a:solidFill>
                <a:srgbClr val="00B0F0"/>
              </a:solidFill>
              <a:latin typeface="Aharoni" pitchFamily="2" charset="-79"/>
              <a:ea typeface="+mn-ea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609600"/>
            <a:ext cx="6196405" cy="5113469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5400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Smile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5400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Dizzy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465" y="1219200"/>
            <a:ext cx="2494321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981" y="3657600"/>
            <a:ext cx="262214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6" descr="data:image/jpeg;base64,/9j/4AAQSkZJRgABAQAAAQABAAD/2wCEAAkGBhQSEBQUEhQUFBUWFRUUFRcYFBUVFhUXFBQWFhQVFBQXHCceGRkkGRQVHy8gIycpLCwsFR4xNTAqNSYrLCkBCQoKDgwOGg8PGiwlHyQqLC4sLC8pLiwsKSwvKSwsKiw0KSwsKiwsLCwsLCksLywqLCwqLCwpLCwsLCwsLCwsLP/AABEIALcBFAMBIgACEQEDEQH/xAAbAAACAwEBAQAAAAAAAAAAAAACAwEEBQAGB//EAEAQAAIBAwMCAwcBBwEHAwUAAAECEQADIQQSMQVBIlFhBhMycYGRobEUI0JSwdHw4RUzYnKCkrJDosIHJDRT8f/EABkBAAIDAQAAAAAAAAAAAAAAAAABAgMEBf/EADMRAAICAQIDBQUIAwEAAAAAAAABAhEDITEEEkETUWGRoSJxgdHwFCMyQrHB4fEkUtIF/9oADAMBAAIRAxEAPwDHWmKKBaaproFISimqKFaYKYEgUYFQopgFMRwFFtrgKMCmByijWoAowKADApqLQIKeooAkCiiuAogKBERUgVIFFFAwQKmKKK6KQwIqIpkVBFACyKEimxQkUAKioijIqIoAURQEU4ilsKAF0BozXbaAElaBqaxpLUhiyaFqOltSABqUzUbGlMaQEGorq6kAtRTVFKWmqakIYopqrS1NNSmAaijFQBTAKYjgKIVwFEBQAQFEoqAKNaYBoKatAtGKAGCjFKFMU0AHFTFQDRikMiKmKi4YBIEwOPP0pWjvOwJddkGAJJxHJwP8FK9aHWljYqIpkUJFMQBFCRTDQkUAKIqIoytdFAC2FLIprCgagBJFLNNYUphQABFLYU2gY0hiWFKamOaUxpALaltTCKBhQAo11FtrqQClpq0paYppiHLTVNIU01TTAcppqmkKaYpoAeDRikqaYDTEMAo1FLBpi0AMUUYFAtMWgDqmamKqdTvutp2tgFwCQDMGOePSaLAuBqln8iJBH+oP0ms7R9SDqrQYKqd38JkZ44j1FaVjpwIa4vxGPkwE8/0NUZuIx4o803StLzLIwcnRF3UhVLMQABMkgfk4p2wwrdnG5SMgj6VX6n0kX9PcUBW/dtJP/pFSCGKbhPcSJ7VoaR0/ZratANtAjbZAJXw/D8xjHf6Vz8v/AKSxvVaXXj7y+PD2tykdQAQCQCZ2icmOYFHvqsQu8EkB2kKJEgcmPTGTxiqPWeqtZtM6KDAPiJhR5Y5bMcfeuhDPCez17uqKHBo16gGs/pGua5YR3ADMJgTHOOfSKu1ddogSTUGoNyKgNQBzUqacaUzUAA1KNMml3KAFOaSzUZFKIoABjQkU33dLegBLNSyaa0UljSAia6gLV1KgABowaUppimmAwU1TSlNMU0ANU01TSVpgpgNU0xTSlpooENU0wGkg0xaYDVNGDQrTAYE0gKnTuqre3CCpVipUxOPl2yPvVt1qtptVadi1sozEDcVgmO096uKaSGxNg3Af4InwgSsL2BwRMegpthXtyf3gzIICFYPZlXB+YANResBvCRIxP0Mj8iofSiMKsjiQI+uOKxcTw7ySUlT70+v142XY5qOjMr2o1ZNvcLht3AwbwyvvAMMpAEgxPaDwTxDdFtW9fKsT7y5cZVztgOZfAkk74EAwDnkQ/qukUWWJUbu0AKBPMAD+tL6fpQWcwCQSJjP9orNzPt1i5en1+h0Y8nYOZobkw7rMQMhVHlknIz5zzS9XLyFKr8ofng+LH4om8tqRHIXMz64+1LNsA7goBiCQBJHlWjBwzWR5Hpvpfro687Zz55E1SJQRAxj0gfbtWZ172gGn2+HczHCyRIHO0xE5GO81q7ara8oEm6BAIInkEd17+uK3S2KUMsXd6hgCAR35HpRLS7DBlBTKkCCPKov3NiljwoJP0E1IiWJqGpemvB0VhwwDD5ETTt00hgUu4tV9b1IW7lq3H+8LCfKFJHzk4pzNQBXvMFUsTCqCSfQVi9E6t76/dmdu0FAe20w31O4GrPtSzfs/g4DKW+Q4/wDdtrzOg1ZtbGHmyCTPxpgR6MB+KHaA9pcaqzml6fqIcLPxFNxHyO0/mal3oABjSmNExpTGkAJNdUFq6gAFNMFJU0wGkA5TTFpKmmqaAGrTVpS0xTTAatNFJWmrQAwUa0Api0wDVqYDIg/KgBoxQAuxoERiyqATAP08h2p2n1iOWCmSpg8/4akUaqKjVbDu9whTFekXSYO2J7Tx9a7TIwXxlS2eAQOcDNO+gE9RXdZf/lJ+wmmWrARnj+Y/ig1n+7f/AJW/SmNdDMxH8zfk4rM+z7dXXNXx6mqPN2D7r+QRWaAoKIVj9T1Vy3pbjudr527T8O5oXPnFab1MtaGlq9SLaMzfCok+g70vVaC3eUB1DCQwnzHB/P5o2IYZAIOfP5VS6x1A2rLuCAQBE+ZIooLLrYEAQPSsnrzn3DZjKz8twwK0/ezWV7ROfcEASSyxPzk8+gNN7CGdBedNa9Fj7EgfgVfLRWR7OvFiP5WYfmf60zqGv2vZWY3PB9RtI/8AIrTYjG9o75XV2jmF92R5H94d1eiZq837SPuZgBlFUz6yTH2aa3bd2VDeYB+4mjQCb0EEHIIgjzB5rxfVdKbO4ZhWW4p8wGj9D+K9D0bV+8tE8+Nx/wC4kfrQ9V0HvViYwR9/9QPtRYGHpdY631AyCdv0ckgz8yTXomNeWe0ykZ3MABgHBWCAJHpNelV5AI7gH75qESTIY0tjRkUBFMiLNdUkV1ACQ1MVqrKaapqIyyppimq6tRg0wLKmmq1VVemq9AFlWpyNVMPTUuTkGmBcVqYrVTD0RuwPSgC5NGpqmtyqPVNeRp5WZfao9A55+360wN4NRA1WF2qvRNd7y1vONz3I9BvIA+woA1hTFNZTdVVbl0MYFtbU/Ny0AeplaPT6/dqLqdra2x6S25j+Cv2pAaGoWUI9KK3b8R+lK6deF1SeAVuRn+XcAfrtB+tX+o2AjYxkj7R/eudPHJ8Wp9Ev+jfCa+zSXj8hMVke1FgPpbk42gOPmpnNaPvKp9Wt77NxfNSPxXRRhFDVhdOrkwBbUz/0j+tZPWwbmiVpkxbb5kgKf/Kr2msl9KqHk29p9CBt/UVlXnP7AvfaQDn+Vz3+gp3Qjb0N3datnzRD91FZfX7is1u2WA3EryCQzQF8MzHrVvpDf/b2v+RR9hFU+tdOe61lkhVVi53HZmVzByfh8jUZSit2C7y9oNGbYYTIJBH/AGgZ+1ZPtV4TZeTIJPP8pVuPoa9evSjtDEwGyPUeec1k6voialygljb3A/vFQHdEx4ST8Pas74vFFNvZb9P1os7KXn9dDJ6no2a6dswwz4sEFdoBHnIJn5Vb0I/corchQpHBxj6cVp29E5Kqhsncsod7sGCmCAQMkRmsy2twi6wNi3btuQXKsQWwDsEE+XYVnXH47fK146+NdL66FvYSrVPy/oz+kWhba7aUmFYET5MsxWgRVa3o773rltbtncu0kjG4EA7gVTMTGad7P3m2X3e4rgGA/wAewKW3HYwgSBx5Gnk4+EYuSa6dX126BHh23Tv+viY+o6OdvJ3YmASBE548sZrSsWGW2JAwvPYxIMQfTufLmrV6+j3yVMgNgbdgB/kkcwDz3rU6ba37lVFG3uTzIIUhZmZyQIBis2XjGsblHRl+Ph051I8/afcJwOcT286Jl+tbXUdCbSMA1mdwBGSQp8IBbgZI47/KsEtWvhOJ7aL70U8Rg7JrxOiuqRXVsMxmK1E16BJ//pPAqRp+4dDPHjH9aTft/CDB8QPxKeMzg1U8ka3Jxg71HNqgGCzk5jPEHP3A+9MXU+Ir5AE/Xj9Ko6hD7xCSAB/xZyZ4HPA+9NGn3NO9QCRI8RJ8O3y+dQeWti6OKLq30/f5FjTasvMRJOASMLgbjHaZqNPeb3cg8LdZu5nJUZ9SPtVjR9LFttxYeKBG0+ZPaTyfLypvSdGDp7oMlogQpYSxcEFpx28+KzzzSp+4248OO+lX9fMolf3Q2k4057mDIEY+h+9WtTfZQETEBFJ7ruYKPxNCQFIQq3iXaMfCVUnO7MQeecVfPTIX3jYLEMoPLBdolfMA1Z2lP3uiHJGSvuTfqv5FprpubAON0n/l28f934oerufdELiWVT8mYAx94+tRp9KQ24qRO+CZg+JeD9KnXWS3uwMgXFZvkuf1rTjnzKzFmx8kuUb1O/ttPHJG1fm2B+s/Sq/Wb6hbdruXtx6BWAz8+PvT9VpPeFZOFIb5kEEfgH70u/oLj31KoSAVzEDBnk/PtU5ZIx1k6KowlJ0lZ3UupkXVQYVXQsfPIaPlFUel6992mUiFkv8ANrm/J+/61b6h0x2vKSsoWUtkAQIDTnyFJ1lkDUWmUqFU2x8QgbSRET5R9jQs2N/mXmPscn+r8jtfZ3LfuHkahBjuEhQD9ya2dC4bU6lv5fd24+SyfyTWfqFthLiC4o942/JnkqTkecH71e6e1rc5tmWchnEntiYORQskdrFyS7jV9mUCrt7AX18uGcCBWz7Q3BiDPib9ARWP0C3FyJmTcb/uLN/WtHrohV+f/wARXNyZ2uNjj71/0bMcE+Gk/roZou1BvUgtUZNdQwnX9alsSzBRP+uAM1i9Nuzb91aDXiSzM5ItookSWYnGSMmOa1mtoxdXRJCb1LcM67gqvPYTPrABotXestbu2/eS1xLILqi82s7dqwI+ROT8q5EuNk5OCi7TrTar3010Wu67jeuHSSk30v6sKxpnt2b287GshfAsR4/gY3CSSsk/Y5q5o9QBp7VwKsm9sc7VYsIPJIPpxFKHUC7XT7l3DrbtgEhfDbk7m8LZJJxTle+cBLFsF943fwtwCuYEAD+Gsc1myKskesXulpStb3ve9j+7WsH0a2b+JHX+pMGa0kSCqjHwrtVoEfM/Ssv2Qn9quH3m+AV7mQcz6QVj5mj1SKjNv1NvcT4ip3kk9/D3yfvxWbptRp7Ab3d24SxPwptGcxuJED6VoeNfZXgctXGm97dalcZ+32lddu5dDSs3Qmrtyi2fdo4eXGVM7SWbvkcnv2pNnXhGvRfA/eSggvbKkk8KpMxSLvV7d1iyae5cYLLHcFkIoDOwA5gSTVY9UuA+CxaTAaWBwGEqSxPcVlngwte1L8qT0T/NzXrfeXRnmvRdfHuruRas9RT9ra7bt3Cvu9p2WyS7TJaAfCMDnOKizqbhF1fdXmDAwH8HhOIUEHxeI+kKKydT7RX3WTdAWRhAMEZBhRIyDk+XyqhpPaQN+7F25umFU72BJYDJJxz68fWh8PgktU3SS36J34DWTInVb67f2bcME2taW3tnAdZyZ+HscA81sezgW7d2O7KChOCRv2kYbaQeCeDXix1hSziASpgkYJxyRz6VY0XX9j7klWC+kxsk/jFaHjxvG4J7+8j2slNSaZ6i909G0Dyzq9q5dSVkj92xK7lJgiCvNZWnYFFMzIH6Vnj2kMMQzAM25u25mGWIHMiqw6mowCRGIAI/pxV/DKOJybktff8AIrz5O0SST0N6fnUViLqyeCx7f5iprX9ox95m5X3Ar0QGZa3mf4pOZ+neiHRYz4IJgeIRJEQDHPpXlrZv+8S3vIYxktuGRPBHlWjYvXDeKPcFsIMEbVZj5yePpWGWGD2/U1qT6npr/QVLbiIJHI3TgSeRGACfkKpjp9zeAjKVJHcBvmBWQdRfJubL7m2qMCzOzLJwAOZxPFZjG6IJZXJOIYM34MgfSrEubcU/Z/CfUuiog1VncN6sYiR4t0qCCe26M+lej0fXASpXSi3Zg5cBAQRE5MjmQSoH3r5jp+jHaCDtYqCAQBDETtLAiBOJrQ13QWtBWa+WEoCviAnegP8AER38sxWDjIxcopyp9NPr10NXC8+r5bXXX6+Z6rrvtlbG5TbjZcZZKlQ4QrvtwPFAFxBmJxWl0zrlu7aBNldp8QACRtkGAue0DscnAxHiOr6hdQUaVXLGSshlLW/EYORCR9PlWxpbrpZb3SSoABCvuZVBMnaYMYg9xFc6emOPLv4v4fsdBRinJZNls1evXx7zX1DaRrLFWIdY2DbGST7xT5AHIBOJjmszo2hW9eCMYGM/NgP60jpvRFkm5ca2W8Xit3n3Ax4wyptjAGTjPFen0XstbVgDqtlwldoFpgx4KxvIPrx29K7MM9YeWL9pre18zlZIfe21oO1HT9NpjbWQbjtcVV+JmKcQPPiQTHPlTtZ1MJ7027VxQ9vAO23tcgoWHi8tp+hPeqWi6ZYuXfFqL7mWzBt7suJBySPCfnPrVHq/QtJdNlE97vus4G4sSAgPELwSIk/1rmuUU7ySvv1t+X8lutabeSJ6j7Qk2wpgbLZ51Cy+4LIjYSTjAmcmZpGv9obWo0t8PttXNo2AlnDc7tojwsZ2yACJBzzVO7/9MnUgpcYTxFxe/aMGsvWdBuW22NqGDBo8VsPnAiRzyPuKujl4R7Sd+MX8mQ5svd6r+Co+rAgjtAA4j8UBuzzEnIYYIPHKx5CmWPZ29lrd20wAk+BwAoJBkqcCQaUeh34kGy4PcbznjBPfH4rQsnDPXnj6r9kJzyXrA9X7K3WLIWMsVczjOG9AK0PafV7bSuwgTPYnjb29a8p08a7TQwtWiFBAndkHB7jOaf1rrJ1CrNxNoHjFvfLMoztLLGRHJqrNk/yYZcclJJK6d/7fNBBNwlBqrfyI/wBrr2VzweI5iDntkfepGuc/CkZ25cA8gcDMZGeOfKswaRWVGCX1kHxyfHDRhivA4+lK6pYtCWVWtgmFVmJgeLM47RiOROKtfG55rT9C1cFijvL1XyNW/wBWuElz7kNB+LJO3BiRE4+tJbq9yG230WMDaqoG8W3sAR2P9qPp2qsIT7+2gRSDbYfvFBdACCDO6YGIjJ8hWTqerJvlQpB3bQEVRLYngccDyrHHNmndGiWHBD8T9f6Lup6go+O7dukhMC4ecF5kehA+YqhrLyEjZauRg+KQY7QeDMg/asW9qbv7SipKn4gQRPwsPLgeL71bXTXHUQu2Y8WMDEmSZ9anLmjXNL1CEMcvwx9Cyeog+BEUHiTnDcE+WBM9pr0Wl6Tf1NgMrWFZVZoKsDsVj4d0bd25iQO/n2oOkeyultw16+zjcmPCCWF95n0Noovz+Qp1rpFgA3Ll9/dqwU7LSgHwkHwwQPFkY9DNZZ5cd+y/Ruy/kmlVV5I80164WcPeKmYMAgEp58dx96g2zt2WtrLAGGUli3ksyTPatmz0TSyrbnYsLBbcNpY2WJZto7N4ZXMQTR6ezpyNtu2SAAghHbCXjcMepwZBzAqTyrom/gSUJVrJL4/2ZOp6norVu2q2rhvKS1x98o1vbJIHDEMe3G3vXlLHUlt6r3iqcjgwMkyD39K9Z1jRW4O1TzdI8MH944LAjt5DyisA6QbtxHAURy2CIwO1bMKTT0eqMeW4tJNbi1uF7hMQTMj88/ekXcNBn/MfrWtZ6bKG5uiASB3MA85xVQ2VawzT4ljv2PIjzrRHHK060ZnlkWxV0xzkRnPkfpQOh97iWUN55ImYifWtL9pfYpCgKeIVclQA3Y54zWibiqm51lx7sA7V8KnMQuDIYGf60J66lck+W/2My71HUWGK6bUXbdtjv2rcdMkAGQOeInyAqK9Na0O4AgAiMfCMdsE1NXqONKub0KWpt3R5excus3++tg+bIg49SKjV6i7uhrlpojPu1I++2kaW5ddxuDGYncIAUZycQK1nugP4QqYMwinJj0I+VK5fhWvkTrqU7XUr8bRcQDiPdCP/ABqFa6DIe2p8xaQf/GtMgFwURf8A8cmNglirFUx6wM96FOmvjaABM8BGbJgmeGI8/TAiiCnNXdfAHUX/ACJt9auqp33A57HiD5lfhYekZrY1z2jbTatyZX4hZ2xyYAE5HbjzrN1ejc2/EDChmkgxjaAPTj8ycmqnROoO5CW02neHHeRtZQSDg7QWz/aqcmKV3d0TjOlVHpdP1fTR4vfLwCStkiewyvoPtVu5qbbKTe3oN7FP3S7SIISWABJK8iYya8V1LXi/bChWaLhZm3BR8IEAd+CZPnVzV+0gYAWfC1wksB8S7ZCpJwAS088L2rO+Gbp62avtK6pHqr+st4ddQxXcDtFtkViRBYsJ7GTHIHnRdG1t05JQtMqXfki6CqKZidm/1wPKvI6jq0OVVyUG0EdiVEExHf8AvV3VXzKLam3EbvECCZJLeQwcD09ab4dOFddOm25XOTclKvXc9RrOqtIbTsrx/D7wyVKLyPmJ3T/qjqPXLvvLdwbQLKl0AVnVjBLTvWQR5nAg8GvF6zVNZkO6biZ2iNw2yUYleAQ2PnWt7Nk6lWXtt92TBk+8W7LSfWCT6E96qnwsMa5k7XeQ7TnXK1TPT6HrvUL1xP3g2bFcKEEhQU3JuMGYI/iE7T61V6v1j3t23fSUD3Q1vw8hRDhwDxjkTiJpGktOl27G5QLbqzITvChZLbRwIEyw7c15XpXUtt5MGZMAA+ElWUN8wW/NTx4IZE5Lf3eQSk8dI2j1m4NGYYqD+7LeIEhmdn2QYBKgTIPl3rX0PUrli17gvuZU8BDeIAgOAQAMAEznjuK8poWG20t0jYXONoJDQdu7gcHzjmtXqarbuq1pS592qsd0/Cu2M5C4X7HzNPJw+OUuWPW39MnDLkXtP3HqNJ7Ute0jogV7rXN3u1GXLiNzKpHh3ssSe3oKyz7V2bTG2dGgvKoF1nG8i4InbbGB8zJ86xPZ3WGxc96JRwNikeo2knzkHIrN0XULg1BcrLMSpg8ye0+vrWnHwkFLbb68imeZyR6pfaH9oYkydoiT/wBR2jsMLgVg9WufvjdB3W+QpGQB8MttEjjtn60DaqBejPiBXiIWPg8hA70hdVvS54TvJJUT4ROYxkRH6VrtqNRVJFFXrZcte0h2GAgBBRuSIkMMDg4HFJv9UDqQ3uyvYbG8PPEfI1r6L2dtNbWVAlUMFrhy20niIEsPoDWL1f2eZbri2FVPCVBYmJRTEtnljz51DHnim4peJdPG6TkXIte5tlmQMQSH3MWiYgjsavafTKE3gmByxWV52/1H+YryKowtsGEbTxtkzPl3zXpdJr3t6VbalTIPigSA07gVJjPP1+2HNjW66svx5G9PA2R1CzbEs7j+E+BQoznAE/aus+0+mVQQ1zBKyMM0iQMeIRIO6IPE15vqfVSlsKoUyCsgSQWHM+f1NZzaFNszc7EfAIPyDZz51SuGjKnP4EpZ5J+yewT2h090k/vbjDkFnkDGcgT5c0Wkdbu7babw93MCeyj1/wA8q8TpGZIg7W745iMH04q4OvXbd0uuQeVBlOP4pFTlw7Tdbe/qQWVaNmlqtQ4V5tkbZw2cCPhAMDznGBWZpUuXZKIzcyAWP4/vSbvV77K03oBljJ+LdysheImBxWn7ESxuo4YKV3GCRMPbBHAxBJ/6aslCUI3RFNSkkU9Nqbio26xdUDuUkL58+nmQKz9HfC+8VpIZSCBzXq9fplJONpIMw3MpmRJ715BiFYRPBnkfw9q14p2qKcsOV2M0t9ghUcAmPOW8vr+tW9H1G5v92GG64kDGJQblBPYytZ+gvAbpzIkGPLjn0qqmpJcmczI9PlUJQVvQIy0PoWjJa2hmZUGYjnJgdq6vNaD2tNpAjLuj4Tx4ewx9a6o1ImmhPs17QrYcFtxBkMBkuOIE/aoOkY2zcVrqKHgSquTukgzuE5x9R9Fafp/xku8LzLEAROMf5xR6e34vEWWADlnnxT6jFWcutrqRT0pov9PuAqxJdQdObM+7uSpEwVhSeIz5mhOhtptb9s94J2lF/aLZA2nxEuq5BjA5+VBc0SglZAggZI/iEgZkg/2qhfa2ilkCMRH8GMkwZIgzBzRyVs2HPpqax1IItoLu6QQTvJli3hO0n+X07VlX9SbT6hiZJDKp4gOpj/yNZp625YbRnsAo/QVYJueJrmAw+pPYQP8AMVYko6FTk5amaL7DAJAPafPmm+6gqVEwFk7hycn5cxHpUtaBI9ZrT0GnDFARjYSfXxELQ3QXaKehILy3BIn5TVu9cc3zlgGOeSv1IExms/QZYT5MfLIGPzXoHtKX2yRuAbHIlSDH4pP7vctlNZKroZnW9MWuqVAaEXewJIZpP8wEQu1f+nmvTdE12n0qqXRnO+5xcQZYgLKlZgAN3jNZd/Q52qZODJGTyO1G3Sd6gs7BpYkbAwExgHd6eVU5IwcVFvQjFu26Ny717TkXFtpfFxlAcm7bIKTlTESCO3/CK8qFJZn3ZLEnBEySftP6Vbu9BPiIcGQYBUjk+ee1VW0LiBI5yAcEjkfTyqWKMIp0wlJyatCr9prhHYTE+Y/rXoNRqVxD8LtJMndBMkwPP9Kw1susAYUEkDHJgj9R9/SntpLk5EDMwJ5pZVCTTuqJY5OF6D7SqCPFMfMD8+lVwpkkN3/l+frTmwwB8h6T6xR+9BIAXkwBH2oc3Gq6kKuzLt35wJP4/vWh05yN0grMcx5HgiqejUDMec/0/FPd58h96nkk70IxjSLH+0CIBuusAgQx8oAPiECjsag4f3hZs8ktJUcbvKs28gnt+fWit3wo4M/3gfT/AEpRhzdCblW56LR9U95KsigxJkTkcfnirCezPvG3i5aEwTBOe4OAI7GvP2rsQOJI9DnJmlt1i4rMEuOAGIAG2Mk4Eisr4ecLeNl0csdpI2td7O7VCe8DE9wJUZJ/oPvQW+kXtvhhhMZMSI8jxmsj/bN3/wDY31Cf29RU2+t3YMP8wVXn6ClyZa/gfPj7vU1H9m9Q7CFXzwyk8CQTzVa90i8quX2qoRzyOwmPxSV9oLojK/8AZ/Y+lTf9o7rDaxQjyKHP5zSUcyfTyFKUDK6jcFgm2214AzmPEAeMTzFWLEPYV945K7e8g8meTBFVtZbW425gs+hYcf8AVQ2rYVSFC+ckzHyn5VqbtKypaN0XhdtwQ4JONpEADuZxnyqnqCAykdwCfuR/SktaY91/Sga5mCOByP8AOKsg62IS9pF6/ogmxwZmTBEQMTjy9aybt+D4YIzH3n+tbP8A6ZAHbH+d6wLunZGG4MucEgiflNRg73HJUWrfUCBlRXUhkmuqehE9PZvbgVPwxPl3nn/OKX+22xtOTuYZIJk8AyeRmqNrUwpBI+gJ/pmkILYmQTmeAIMgyOI4FSqhcxZuXldyx3QXyTIABTasnMcz9RUJqAVK5JOCTHwoBsEAdw00tNQijCT8zPYD+g+1MOrL9lHyB+WTPpUJbEo7k2LcMIAH6n603VmQAe9LtA7pnHlH+tBrrmR8jWdfjRdJ1BkhJWIGeCfT1Pz/ADT7V7aZnsBggiBxxVBc+vzz+tMVa08qZnsraS7+9nn4+fWt+3cXfu7kHP2EfQCs1FAp1uia5gjoaK3v3m6cRH6/3q8t+ayFanrdqmULJpmhcuYrNu2oOMfLH6Uz31CXpxjQWKWxJE4jyrTW/VENRe9olGxp0K6jfJYYkRyDn5Ge1S1yeKG600Aany6BYLKc/f8Aw896W1rz/U0/dUUUMqtZHafvNCtrGSBkc8x3+dWSKEpU1Joi0iH1QBHpj6RyKoOpMxGTNXfd12ymptbCcU9ytbny554iMcfap2HxY5MjIxVjbXbaFlfcDggLankg4iRnxZ+XrUPAZTmABIg4ycZo66T5mjtNboOXSrEJc+IZI7cekT9qsrbEwxggtI7cUBJpbA+n/aKcpqXShKLRXF6AfmPmRSNURuGcwZ++D+atm1/wj7Us2B/KPzU3kTdogotKi10vWQNp45H+fWu6xc95Ck4UBl4xMhh+B9qpGxQnT+pqlq3aLVJpUwBYjvXUfuT5/j/WupakQoqdldXVcQINmuURxXV1RasEMFw+ddHnmprqFFIlbYQFEDXV1SESGpqtUV1IBytTAa6uqLGdvqd1dXUDJL1G+urqAB3126orqBnTXGurqAImumurqQyJqJrq6gDprprq6kMiomurqAIJqCaiuoECTQmurqYgSKEiurqYiIrq6up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7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6196405" cy="473246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5400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Merry-go-round      </a:t>
            </a:r>
            <a:endParaRPr lang="en-US" sz="5400" dirty="0">
              <a:solidFill>
                <a:srgbClr val="00B0F0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5400" dirty="0">
              <a:solidFill>
                <a:srgbClr val="00B0F0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5400" dirty="0">
              <a:solidFill>
                <a:srgbClr val="00B0F0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5400" dirty="0">
              <a:solidFill>
                <a:srgbClr val="00B0F0"/>
              </a:solidFill>
              <a:latin typeface="Aharoni" pitchFamily="2" charset="-79"/>
              <a:cs typeface="Aharoni" pitchFamily="2" charset="-79"/>
            </a:endParaRPr>
          </a:p>
          <a:p>
            <a:endParaRPr lang="en-US" sz="5400" dirty="0">
              <a:solidFill>
                <a:srgbClr val="00B0F0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5400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Fair(</a:t>
            </a:r>
            <a:r>
              <a:rPr lang="en-US" sz="5400" dirty="0" err="1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mela</a:t>
            </a:r>
            <a:r>
              <a:rPr lang="en-US" sz="5400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)                            </a:t>
            </a:r>
          </a:p>
          <a:p>
            <a:pPr marL="0" indent="0">
              <a:buNone/>
            </a:pPr>
            <a:endParaRPr lang="en-US" sz="5400" dirty="0">
              <a:solidFill>
                <a:srgbClr val="00B0F0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057" y="1307690"/>
            <a:ext cx="2622141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057" y="3733800"/>
            <a:ext cx="2622141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729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800"/>
            <a:ext cx="6196405" cy="5037269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4600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String(of </a:t>
            </a:r>
            <a:r>
              <a:rPr lang="en-US" sz="4600" dirty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a kite)</a:t>
            </a:r>
          </a:p>
          <a:p>
            <a:endParaRPr lang="en-US" dirty="0"/>
          </a:p>
        </p:txBody>
      </p:sp>
      <p:pic>
        <p:nvPicPr>
          <p:cNvPr id="4" name="Picture 4" descr="http://www.gifs.net/Animation11/Hobbies_and_Entertainment/Kites/Green_kit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523998"/>
            <a:ext cx="3791857" cy="41910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82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92</TotalTime>
  <Words>127</Words>
  <Application>Microsoft Office PowerPoint</Application>
  <PresentationFormat>On-screen Show (4:3)</PresentationFormat>
  <Paragraphs>47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New word</vt:lpstr>
      <vt:lpstr>PowerPoint Presentation</vt:lpstr>
      <vt:lpstr>PowerPoint Presentation</vt:lpstr>
      <vt:lpstr>Now read these aloud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 administrator</dc:creator>
  <cp:lastModifiedBy>kv</cp:lastModifiedBy>
  <cp:revision>15</cp:revision>
  <dcterms:created xsi:type="dcterms:W3CDTF">2013-01-15T15:33:32Z</dcterms:created>
  <dcterms:modified xsi:type="dcterms:W3CDTF">2013-01-19T10:06:49Z</dcterms:modified>
</cp:coreProperties>
</file>