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2" r:id="rId3"/>
    <p:sldId id="263" r:id="rId4"/>
    <p:sldId id="266" r:id="rId5"/>
    <p:sldId id="265" r:id="rId6"/>
    <p:sldId id="264" r:id="rId7"/>
    <p:sldId id="267" r:id="rId8"/>
    <p:sldId id="268" r:id="rId9"/>
    <p:sldId id="270" r:id="rId10"/>
    <p:sldId id="271" r:id="rId11"/>
    <p:sldId id="272" r:id="rId12"/>
    <p:sldId id="269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3A4-63D7-411B-9579-D77ACE5118E1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F4A8-3596-474A-BD05-DE9862519C5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801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DFA6-91DB-45B1-88D9-02ABC23692A5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4835-B6DD-48B8-8ACA-03A20607F0B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9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217-B01A-4824-8CB2-3E81EC1B49FF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4B62-A263-43D1-87C9-A302A4587AA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1691-1B3C-43A8-80DD-C71D60601F62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27E0-6BE9-4C20-A91F-E5387571226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869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3839-3D5B-47DE-944C-3834B6317680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95DD-498D-4DC4-B17C-0777F482109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22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F769-280A-481D-8F06-765F71FAD617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ADA0-B789-4BE7-A57F-CEE35AC88BD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006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0BE1-6359-41CA-B93F-213BD30D500F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6E73-24B1-452E-826C-ADC15BB9337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42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9110-A815-432E-984B-8BAB8E395C1E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E014-F6E5-44FE-8E3E-BF45F8DA0D3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48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3938-9794-429D-B98D-330CAFBE6A0D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2641-8E32-4EB1-9A41-C04372F4FEE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0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A133-97A0-4D0F-A9BD-63FB300DF173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55D5-9305-4AFD-A945-C59B9F456F5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8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15BA-6395-4FF9-99D0-B27FD0728A7A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83E3-76B9-49DA-95BD-724F0470D36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3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032ADC-F95C-4A83-AE58-80F4DF519179}" type="datetimeFigureOut">
              <a:rPr lang="en-US"/>
              <a:pPr>
                <a:defRPr/>
              </a:pPr>
              <a:t>1/9/2013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7DDF1E-930F-47D0-99BE-1615EBCB02F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11" r:id="rId9"/>
    <p:sldLayoutId id="2147483909" r:id="rId10"/>
    <p:sldLayoutId id="21474839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43838" cy="1785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Class I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Sub: Mathematics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6400800" cy="3000396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Lesson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6000" b="1" dirty="0" smtClean="0">
                <a:ln w="11430">
                  <a:solidFill>
                    <a:schemeClr val="tx1">
                      <a:lumMod val="9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Measurement</a:t>
            </a:r>
            <a:endParaRPr lang="en-IN" sz="6000" b="1" dirty="0">
              <a:ln w="11430">
                <a:solidFill>
                  <a:schemeClr val="tx1">
                    <a:lumMod val="9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Which measure is used to find the length of the following things?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(tick the correct answer)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2143125"/>
          <a:ext cx="8186736" cy="449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84"/>
                <a:gridCol w="2046684"/>
                <a:gridCol w="2046684"/>
                <a:gridCol w="2046684"/>
              </a:tblGrid>
              <a:tr h="4710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Things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Hand Span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Feet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Finger</a:t>
                      </a:r>
                      <a:endParaRPr lang="en-IN" sz="2400" dirty="0"/>
                    </a:p>
                  </a:txBody>
                  <a:tcPr/>
                </a:tc>
              </a:tr>
              <a:tr h="5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Bat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</a:tr>
              <a:tr h="5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Bag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</a:tr>
              <a:tr h="5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Match Box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</a:tr>
              <a:tr h="5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Carpet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</a:tr>
              <a:tr h="5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Teacher's Table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</a:tr>
              <a:tr h="5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</a:tr>
              <a:tr h="5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Nose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</a:tr>
              <a:tr h="5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Friend's Hand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57188" y="-285750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C000"/>
                </a:solidFill>
              </a:rPr>
              <a:t>A Grade Questions</a:t>
            </a:r>
            <a:endParaRPr lang="en-IN" smtClean="0">
              <a:solidFill>
                <a:srgbClr val="FFC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14313" y="785813"/>
            <a:ext cx="8786812" cy="5357812"/>
          </a:xfrm>
        </p:spPr>
        <p:txBody>
          <a:bodyPr/>
          <a:lstStyle/>
          <a:p>
            <a:r>
              <a:rPr lang="en-US" smtClean="0"/>
              <a:t>Guess the length or height of the things. Find the length to check your answer</a:t>
            </a:r>
          </a:p>
          <a:p>
            <a:endParaRPr lang="en-IN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63" y="1714500"/>
          <a:ext cx="7929561" cy="462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87"/>
                <a:gridCol w="2643187"/>
                <a:gridCol w="2643187"/>
              </a:tblGrid>
              <a:tr h="9450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 of the thing</a:t>
                      </a:r>
                      <a:endParaRPr lang="en-IN" sz="2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My Guess</a:t>
                      </a:r>
                      <a:endParaRPr lang="en-IN" sz="2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My Result</a:t>
                      </a:r>
                      <a:endParaRPr lang="en-IN" sz="2800" dirty="0"/>
                    </a:p>
                  </a:txBody>
                  <a:tcPr marL="91439" marR="91439" marT="45726" marB="45726"/>
                </a:tc>
              </a:tr>
              <a:tr h="71447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Glass</a:t>
                      </a:r>
                      <a:endParaRPr lang="en-IN" sz="24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________ Fingers</a:t>
                      </a:r>
                      <a:endParaRPr lang="en-IN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________ Fingers</a:t>
                      </a:r>
                      <a:endParaRPr lang="en-IN" sz="1800" dirty="0" smtClean="0"/>
                    </a:p>
                    <a:p>
                      <a:endParaRPr lang="en-IN" sz="1800" dirty="0"/>
                    </a:p>
                  </a:txBody>
                  <a:tcPr marL="91439" marR="91439" marT="45726" marB="45726"/>
                </a:tc>
              </a:tr>
              <a:tr h="71447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Teacher’s Table</a:t>
                      </a:r>
                      <a:endParaRPr lang="en-IN" sz="24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________ Hand Span</a:t>
                      </a:r>
                      <a:endParaRPr lang="en-IN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________ Hand Span</a:t>
                      </a:r>
                      <a:endParaRPr lang="en-IN" sz="1800" dirty="0" smtClean="0"/>
                    </a:p>
                    <a:p>
                      <a:endParaRPr lang="en-IN" sz="1800" dirty="0"/>
                    </a:p>
                  </a:txBody>
                  <a:tcPr marL="91439" marR="91439" marT="45726" marB="45726"/>
                </a:tc>
              </a:tr>
              <a:tr h="71447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Water Bottle</a:t>
                      </a:r>
                      <a:endParaRPr lang="en-IN" sz="24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________ Fingers</a:t>
                      </a:r>
                      <a:endParaRPr lang="en-IN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________ Fingers</a:t>
                      </a:r>
                      <a:endParaRPr lang="en-IN" sz="1800" dirty="0"/>
                    </a:p>
                  </a:txBody>
                  <a:tcPr marL="91439" marR="91439" marT="45726" marB="45726"/>
                </a:tc>
              </a:tr>
              <a:tr h="71447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Rama’s Hair</a:t>
                      </a:r>
                      <a:endParaRPr lang="en-IN" sz="24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________ Hand Span</a:t>
                      </a:r>
                      <a:endParaRPr lang="en-IN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________ Hand Span</a:t>
                      </a:r>
                      <a:endParaRPr lang="en-IN" sz="1800" dirty="0"/>
                    </a:p>
                  </a:txBody>
                  <a:tcPr marL="91439" marR="91439" marT="45726" marB="45726"/>
                </a:tc>
              </a:tr>
              <a:tr h="8230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Carpet</a:t>
                      </a:r>
                      <a:endParaRPr lang="en-US" sz="2400" baseline="0" dirty="0" smtClean="0"/>
                    </a:p>
                    <a:p>
                      <a:pPr algn="l"/>
                      <a:endParaRPr lang="en-IN" sz="24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________ Feet</a:t>
                      </a:r>
                      <a:endParaRPr lang="en-IN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________ Feet</a:t>
                      </a:r>
                      <a:endParaRPr lang="en-IN" sz="1800" dirty="0"/>
                    </a:p>
                  </a:txBody>
                  <a:tcPr marL="91439" marR="91439" marT="45726" marB="45726"/>
                </a:tc>
              </a:tr>
            </a:tbl>
          </a:graphicData>
        </a:graphic>
      </p:graphicFrame>
      <p:pic>
        <p:nvPicPr>
          <p:cNvPr id="17442" name="Picture 5" descr="shot-glass-drink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643188"/>
            <a:ext cx="4286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6" descr="sigg-water-bott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0719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7" descr="Girl Hai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863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8" descr="polyester_carpet_floor_carpet_area_ru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572125"/>
            <a:ext cx="10001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Guess the distance between the 2 trees and find the actual distance in feet</a:t>
            </a:r>
            <a:endParaRPr lang="en-IN" dirty="0"/>
          </a:p>
        </p:txBody>
      </p:sp>
      <p:pic>
        <p:nvPicPr>
          <p:cNvPr id="18435" name="Picture 4" descr="281220100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2860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928688"/>
            <a:ext cx="4429125" cy="5500687"/>
          </a:xfrm>
        </p:spPr>
        <p:txBody>
          <a:bodyPr>
            <a:no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 smtClean="0"/>
              <a:t>Draw a leaf 2 fingers away from the ball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 smtClean="0"/>
              <a:t>Draw a bat 5 fingers away from the ball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 smtClean="0"/>
              <a:t>Draw a kite 2 hand spans away from the ball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 smtClean="0"/>
              <a:t>Draw a bird 4 fingers away from the ball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IN" sz="2400" dirty="0"/>
          </a:p>
        </p:txBody>
      </p:sp>
      <p:pic>
        <p:nvPicPr>
          <p:cNvPr id="19459" name="Content Placeholder 4" descr="beach-ball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3071813"/>
            <a:ext cx="1720850" cy="1571625"/>
          </a:xfrm>
        </p:spPr>
      </p:pic>
      <p:cxnSp>
        <p:nvCxnSpPr>
          <p:cNvPr id="17" name="Straight Arrow Connector 16"/>
          <p:cNvCxnSpPr/>
          <p:nvPr/>
        </p:nvCxnSpPr>
        <p:spPr>
          <a:xfrm rot="10800000">
            <a:off x="5572125" y="3500438"/>
            <a:ext cx="71437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893719" y="2321719"/>
            <a:ext cx="107156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572126" y="5072062"/>
            <a:ext cx="1643062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7822406" y="4607720"/>
            <a:ext cx="71437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786812" cy="13573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rgbClr val="FFFF00"/>
                </a:solidFill>
              </a:rPr>
              <a:t>Assesment</a:t>
            </a:r>
            <a:r>
              <a:rPr lang="en-US" sz="6000" dirty="0" smtClean="0">
                <a:solidFill>
                  <a:srgbClr val="FFFF00"/>
                </a:solidFill>
              </a:rPr>
              <a:t> tools for evaluation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900" dirty="0" smtClean="0">
                <a:solidFill>
                  <a:srgbClr val="FFFF00"/>
                </a:solidFill>
              </a:rPr>
              <a:t>Graded Questions</a:t>
            </a: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C Grade Questions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4313" y="1500188"/>
            <a:ext cx="8715375" cy="5143500"/>
          </a:xfrm>
        </p:spPr>
        <p:txBody>
          <a:bodyPr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Trace your hand span and color it</a:t>
            </a:r>
            <a:endParaRPr lang="en-IN" smtClean="0"/>
          </a:p>
        </p:txBody>
      </p:sp>
      <p:pic>
        <p:nvPicPr>
          <p:cNvPr id="8196" name="Picture 4" descr="trace hand_15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43188"/>
            <a:ext cx="5357813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Trace your friend’s foot</a:t>
            </a:r>
            <a:endParaRPr lang="en-IN" smtClean="0">
              <a:solidFill>
                <a:srgbClr val="FFFF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 algn="ctr"/>
            <a:endParaRPr lang="en-IN" smtClean="0"/>
          </a:p>
        </p:txBody>
      </p:sp>
      <p:pic>
        <p:nvPicPr>
          <p:cNvPr id="9220" name="Picture 3" descr="trace_foo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857375"/>
            <a:ext cx="692943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Measure the Pencil</a:t>
            </a:r>
            <a:endParaRPr lang="en-IN" smtClean="0">
              <a:solidFill>
                <a:srgbClr val="FFFF00"/>
              </a:solidFill>
            </a:endParaRPr>
          </a:p>
        </p:txBody>
      </p:sp>
      <p:pic>
        <p:nvPicPr>
          <p:cNvPr id="10243" name="Content Placeholder 3" descr="281220100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500188"/>
            <a:ext cx="5786438" cy="482123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Measure your book</a:t>
            </a:r>
            <a:endParaRPr lang="en-IN" smtClean="0">
              <a:solidFill>
                <a:srgbClr val="FFFF00"/>
              </a:solidFill>
            </a:endParaRPr>
          </a:p>
        </p:txBody>
      </p:sp>
      <p:pic>
        <p:nvPicPr>
          <p:cNvPr id="11267" name="Content Placeholder 3" descr="2812201004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571625"/>
            <a:ext cx="6286500" cy="471487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Measure the table</a:t>
            </a:r>
            <a:endParaRPr lang="en-IN" smtClean="0">
              <a:solidFill>
                <a:srgbClr val="FFFF00"/>
              </a:solidFill>
            </a:endParaRPr>
          </a:p>
        </p:txBody>
      </p:sp>
      <p:pic>
        <p:nvPicPr>
          <p:cNvPr id="12291" name="Content Placeholder 3" descr="281220100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357313"/>
            <a:ext cx="5857875" cy="5343525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C000"/>
                </a:solidFill>
              </a:rPr>
              <a:t>B Grade Questions</a:t>
            </a:r>
            <a:endParaRPr lang="en-IN" smtClean="0">
              <a:solidFill>
                <a:srgbClr val="FFC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286375"/>
          </a:xfrm>
        </p:spPr>
        <p:txBody>
          <a:bodyPr/>
          <a:lstStyle/>
          <a:p>
            <a:r>
              <a:rPr lang="en-US" smtClean="0"/>
              <a:t>Measure the class mat</a:t>
            </a:r>
            <a:endParaRPr lang="en-IN" smtClean="0"/>
          </a:p>
        </p:txBody>
      </p:sp>
      <p:pic>
        <p:nvPicPr>
          <p:cNvPr id="13316" name="Picture 3" descr="281220100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57375"/>
            <a:ext cx="707231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Measure the length of the black board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4339" name="Content Placeholder 3" descr="2812201004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28750"/>
            <a:ext cx="7072313" cy="53038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Measure the distance between chairs using feet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5363" name="Content Placeholder 3" descr="200520365-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428750"/>
            <a:ext cx="7858125" cy="5222875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188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Class I  Sub: Mathematics </vt:lpstr>
      <vt:lpstr>Assesment tools for evaluation Graded Questions C Grade Questions</vt:lpstr>
      <vt:lpstr>Trace your friend’s foot</vt:lpstr>
      <vt:lpstr>Measure the Pencil</vt:lpstr>
      <vt:lpstr>Measure your book</vt:lpstr>
      <vt:lpstr>Measure the table</vt:lpstr>
      <vt:lpstr>B Grade Questions</vt:lpstr>
      <vt:lpstr>Measure the length of the black board</vt:lpstr>
      <vt:lpstr>Measure the distance between chairs using feet</vt:lpstr>
      <vt:lpstr>Which measure is used to find the length of the following things? (tick the correct answer)</vt:lpstr>
      <vt:lpstr>A Grade Questions</vt:lpstr>
      <vt:lpstr>Guess the distance between the 2 trees and find the actual distance in feet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  Sub: Mathematics</dc:title>
  <dc:creator>Roby Johnson</dc:creator>
  <cp:lastModifiedBy>Manish</cp:lastModifiedBy>
  <cp:revision>29</cp:revision>
  <dcterms:created xsi:type="dcterms:W3CDTF">2010-12-29T15:06:30Z</dcterms:created>
  <dcterms:modified xsi:type="dcterms:W3CDTF">2013-01-09T17:04:29Z</dcterms:modified>
</cp:coreProperties>
</file>