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C9D-5F7F-49B4-8E77-EE1D1688A7D1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DFD6-E43A-420E-925D-1AD8C08E5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772400" cy="1470025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smtClean="0">
                <a:solidFill>
                  <a:srgbClr val="00B0F0"/>
                </a:solidFill>
              </a:rPr>
              <a:t>Class </a:t>
            </a:r>
            <a:r>
              <a:rPr lang="en-US" sz="5400" smtClean="0">
                <a:solidFill>
                  <a:srgbClr val="00B0F0"/>
                </a:solidFill>
              </a:rPr>
              <a:t>1            </a:t>
            </a:r>
            <a:r>
              <a:rPr lang="en-US" sz="5400" dirty="0" smtClean="0">
                <a:solidFill>
                  <a:srgbClr val="00B0F0"/>
                </a:solidFill>
              </a:rPr>
              <a:t>EVS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14400"/>
            <a:ext cx="64008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The Sky and the Earth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Things in the sky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182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3200400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MOON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886200"/>
            <a:ext cx="192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5562600"/>
            <a:ext cx="209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EARTH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http://4.bp.blogspot.com/-RGpG2NY0vGQ/T56sKQRBtYI/AAAAAAAAAEA/iKiATARKKaw/s1600/animated+sun-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2381250" cy="2228850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QtPatl0JSz9omY6obDsQ0-Q4pvVx2FmzneaDsnSdBuju6fUyA8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67000"/>
            <a:ext cx="1657350" cy="1828800"/>
          </a:xfrm>
          <a:prstGeom prst="rect">
            <a:avLst/>
          </a:prstGeom>
          <a:noFill/>
        </p:spPr>
      </p:pic>
      <p:pic>
        <p:nvPicPr>
          <p:cNvPr id="6150" name="Picture 6" descr="http://t2.gstatic.com/images?q=tbn:ANd9GcQAUYI7NktNE5zFV1-31UT9Tv2b0beLkEMUksTobiWvEeZa3qd8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724400"/>
            <a:ext cx="2447925" cy="1866901"/>
          </a:xfrm>
          <a:prstGeom prst="rect">
            <a:avLst/>
          </a:prstGeom>
          <a:noFill/>
        </p:spPr>
      </p:pic>
      <p:sp>
        <p:nvSpPr>
          <p:cNvPr id="6152" name="AutoShape 8" descr="data:image/jpeg;base64,/9j/4AAQSkZJRgABAQAAAQABAAD/2wCEAAkGBhQSEBUUExQUFRQWFRQUFxQXFhQUGBYXFBgVFxYUFxcXGyYeFxojGRQVHy8gJScpLCwsFR4xNTAqNSYrLCkBCQoKDgwOGg8PGiwkHx8sLCwsLCwpLCwsLCwsLCwpLCwsLCwpLCwsLCkpKSwsKSwsKSwsLCwsKSksLCwsLCksLP/AABEIALQBGAMBIgACEQEDEQH/xAAcAAEAAQUBAQAAAAAAAAAAAAAAAwECBAUGCAf/xABDEAABAwIDBQYDBAYJBQEAAAABAAIRAyEEEjEFBkFRYRMicYGRoQcy8EJSscEUI2Jy0eEzU3SCkqKzwvEkNENEYwj/xAAaAQEAAwEBAQAAAAAAAAAAAAAAAgMEAQUG/8QAKBEAAgICAgIBAwQDAAAAAAAAAAECEQMhEjEEUUEikaEyQ3HBE2GB/9oADAMBAAIRAxEAPwD7iiIgCIiAIiIAiIgCIralQNBJIAAJJNgANSTwCAuVr3gCSQANSbAL5zvf8aKGHJp4UDEVQYLpik0jXvC7z+7brwXyDeHfHF4504is5zf6tvcpjWwYLHXUydJJhTUGyuWRI+67c+LWz8MS3tu2ePs0R2nPV47mttZHJcRtX/8AQDzbDYVrdIdWeXeILGR65/JfKMirlVqxopeVnZYv4zbSeSRVpsB+yykzu/ul0u9SVrD8R9pH/wByt/kH+1aCEyKfBEOb9nQt+I+02kH9Mq+ByEH/ACrc4D40bSYZcaVUREOpAec0y0rhmmFlYfHBpEt7vGLE/kPIKE460iUZ72z63sj47AtH6RhgDoXU6gAnjIqwG/4iu22L8QMHiYyVQ0kwA/uZjJGVr/kebaNcTzhfB6GBbWaXU+JPdOndAku9bXV7GFhBZ+rqR/deDwcNJ4T7rJySdM1pNnpcFVXxrdvfWqyRTqHumHUn94C5+zPdB5tI1Gq+hbE32pVobU/VVDYAnuuP7LufQwfFTB0aIiAIiIAiIgCIiAIiIAiIgCIiAIiIAiIgCIiAIi1G9G81LAYd1asbCzWj5nvOjG9ba8ACUHRNt/eCjg6Dq1d4awWHFznHRjG/aceXiTABK+Bb7/ErEbQLmCaWGm1IG7xzquHzHjl+UdYlanefemvj65q1nWvkpiclNvJo58zqVqgxaYY62zHky3pEYYq5VJCrCtopsjyquVSZUyrpyyPKmVS5ULUo5ZFkVMilLVdSpmRAn65I0ds326D3MFXiHMvyEaWPE3AWwfQuRz4fXRSbJ2aaVNp0JAJGtj19NFNj2d2WjvyRF/l+pXlZZKUrPUxx4xVnL4nCuFWQ4teIyuFrCwkey3Oxt4KpdkrNbA5SDGmYNNiJ4iIWBjacgl9wTM6eXSCqimcrXi5YDrxbxASM9UOO7R9T2Bve6gA18vo2EH5mD9n7w0t6HgvoGFxbKjA9jg5p0Iv9Hovg+ytpZ6ZJsWtkRckEwZBvaBPEWW73e3qqYSobZmGMzZs68S06BwkX46HhFiZ1xPsaLG2ftBlemKlN2Zp9QeII1BHEFZKkRCIiAIiIAiIgCIiAIiIAiIgCIiAIiIDH2hj2UKT6tR2VlNpe5x4BokrzVvpvbU2jiTVcSKbSW0aZ+wyeI0zGASedtAF2fxq3v7SqMFSd3KZDq0faqasZ1yi56kcW2+YgLRjh8mTNO3SLqVMTcwOauRoVyvozWUDVWFdCrlUqOFmVIUmVCxKOWRgKsKsKsIdLVl7OpHOHcpNxPDRZ+y9i54LiLzAvziSump7FytEaj8Fiz+SlcYmrDgcvqZj067jTYDIIbHGSJkfifBbDGUAGtcB8wiPrxWH+iGwN4vIFiOX5LYuYcgkXj0PH8F5sndm5a0aWtg+4f4WPmVgtw8SDIPLh4iFuMUyx5cr9PdYJeCeEqtNo70YgrOonukiSJOnEaTzAH81FtCiH0bHs+DnNMy6S5hPPQidR5ptrEhoJMk6DyWtw+1g6c4ED7Oode8jnA91rxRm48kclOF8X2d38O9+nU6pp1RlcMoqi/eAt2zY1IBuOIIjhH2enUDgCCCCAQQZBB0IPELza12aH04L2AvpG05ZP6skfM0iW+B4L618Nt6hWptpE2Lc9MzJgfPSN9Wk2jhItF9F3sh0d0iIuAIiIAiIgCIiAIiIAiIgCIiALUb17wNwWDq4h18je63TM91mN83EeAk8Ft18g+PG274fCgnjXeL9WUx1uKh6QOalFW6IzlxVnyqrXdUe6o9xc97i9zjq5zjJPqUa1UYFIAtqR5rYAVzQqhquU6I2UhVhVhVhdojZRIV2VMqHLLIU2Ew+d7WjiYVsLL2ViOzqtdrB4jgbH8VyV067JRabVnb7H2bJngDl4kWHH19luqmFDrAW00VMIGsa0smCCctiS7SPGQeei2GBcSMwEeek/gvnbPoVHijBZhQBBbfhw8oI1WBj6WR2kcunP8l0tGgGmCOOv5+srXbYw0wNYBPrx9vZCFHOvaDrrF1zu0yWPGUfMRePKV1JZwIhaHHtDnSBMEes/yXFKmQmtGrxeFNQEG3X3lc1VplpINiLFdzUp2+rrndtYUCHcbDxC1+Jlp8H0zPmhyjyXaKbOb2YY8uIBj+47gf3XZT9FbXdbbxpurGjZ1J5xNIHjlMvZ4OEtPR5jmsKlgHOwxBscp9jafZaylUODxLHESAAXD7zHiHj3PmAr8bUnL2dlcVH0epNm49tejTrMMsqMbUaejgCPYrJXzX4IbaD8LVwuYH9HqnJp/RVSXN6/NnueccF9KRqmSTtBERcOhERAEREAREQBERAEREAXmn4jbT7fauJdIIa/smxOlIBh1/aDl6UqPABJsBcnoNV5KqYl1R7qj7ue5z3Hm55LnH1JV2JbM+d6JGhStCjaFK1a0YWVCvAVoCvhSRBlMquAVVULtEbKQkK4hUhdBSFs93qDTWDnkZKYNR0/s6e61sLc7NpNGHq1LlwbkI4d9wgn3Gv2VVl/RXvX3LcX6r9b+x1eyagewVGZnC5INiHEunSxuSum2XiIaZ5j2t6Lndk12Mp02N0yt4i/GT5lb+iLgefmbxfReBOuTo9+L+lX2ZFUAvOkCD42/HqsapS1Jkn6/JX4ioXWGnLrKjfXAHt9c1RKaRxUmajatORy/gtJjMAQZ5X6X091tdqYq8clgYnaEUzm4kD1P8iqVJlcjmsdiqtNzc+TJm4A/U6q7HbP7QkN6H3lXVqfa1HXIbTAmL5ifyhXbKxZd8wjLadJElsx5QvQlaippU13/wB6M0Xtp9MzsPhYEchcHqtDvZgpDXi2XukdJkRxOvut7WxWQuJ0LXCBEkmwA91pcXtfO1zHsOchwix1E5rchfyTBy5KSLskk48WbT4I7UNLanZ3y16T2ETbNTHaNcRxgNeP75XoReVNz8Z2O0cLUMwMRS05OcG/7l6rXoZFspxO0ERFWWhERAEREAREQBERAEREBq96j/0OK/s9f/TevLFFept6/wDsMV/Z6/8ApvXlmkFfhMuf4MpilCiapQtSMbL2hXAK1qvUisK9oVAFcFIiIQBXBIXThbK2YcG4UwDL6ga48IaMwA5a+xWuhXiqcuWe7OaOsRPouSjdEoy42dxsKlJaCAYay4iDA8F01eplAItofDkub3TbLQdTlbA6gBb/AGhVIYctjkN+IMf8e6+byKpM+gxy+iy2riI4+fqtNjNouaDH19fmsR9d4Bk93W/Ceq1uOxhnKOGsGZnQ2WTi2zspFjMZMzck/V/y6KKo41DEnkJ87q0ODXEuN+A4/X81fhu9JJ0tCm41so/kzqdACn3HBriB3iJv1jwWA+jVOUZ2DLbK1sAievG6ue77xIGsTr6aLCxm1Q0mBwt5gqeNTb4pfg5KS7Y2lXbT8SfOP5/mtN2/ZVhUyh2pym0SCDYaan1UWLxhqGXG45WWFUevXw+N/jW332ZZ5uT0X0sQKeIZUGjKrHjwY8O/JetgV5DpszPYBqXNHmSAF68aLKWX4LcL7KoiKovCIiAIiIAiIgCIiAIiICDHYQVaT6bvlexzD4PBafYryVS0XrxeXN88B2G0sVT4Cs9wtltUPaCByGePJXYnsz51qzXtKmaVj0yp2Fa0YmSsV6jaVIpFTLx4K+VG1XqZEqqoEKHAp8FRD6jWkwDx8jHuoFVr4II4GfRckm06JKk9n1HY2CDIgjhflb21UO8mPblFNp+1c8g3Uz42WJu9j87GunWSWjnOnTnfmtXvnhjScSPlqZb+sj29185HHKWT/G+7PclkUcfJdGn29tgVcrWghrZk/ePAxwGvqtSKhBtqrHKxfQQxxhHglo8Wc5Tlyb2Zr8UDrN9efj68Oi2rHxRzNIuPO3Nc7KzMGIa91oAHrrovP8rxIceUdf2a8OaTlUi5+KDRf0/itZi8RmKrUKx3K/F40MW12Vyyuf8ABE8qJ6lcFE9WsIzt2cMamOwzG6nEUY8ntd+AK9XLzj8I9l9ttakYBFJtSsbxGUZWnr33sXo5ZsnZsw9BERVFwREQBERAEREAREQBERAF8L+OuxezxlLEAd2tTyONz36VuNhLHNgD7jivui5L4obtfpmzqjWialL9dTtcuYDLBbVzS4eJClB0yE1ao86U3KemVh0nrJYVtTPOkjIaVK0qBhUjXKxFTRKFcAowr2lSREkCqrB6qrSunC5EVJXQbTYO1jQqawx1jxHitxvEO3cS12dvdyvFwI+yY0FyuTJ6rbbr7RFOsMxhru6eWsj3WDycP70O1+TVhy/ty6ZhNwDi6I8+ClxezMgJDgQNeB8ua3W1G9iXOvN4hpjj6LlsRiC43Kr8fNmzvlpRX5JZcePGq7b/AAVp4VzrgSPL8JugqENLeZ/5Cha4jj9BZlVpqMNTi2A6LW0DvyWub65df38FMF67NbVUDlNWHFQOKkwixyier3FUp0nPc1rQXOcQ1rRclzjAA8TCgyxH1/4B7HhmIxJHzObRabaM7z+ou5v+Ecl9bWo3S2EMHgqOHGrGd483uJc86nV7nFbdY5O3Z6EVSoIiKJIIiIAiIgCIiAIiIAiIgCIiA84/FHdM4HHOLRFCuXVKfJpP9JT8nGR0c3quUYV6b313UZtDCPougP8AnpP+5UAOU+FyD0J6LzPj8BUw9Z9Gq3LUpuLXN1uOR4g2IPEELTjlaoyZYU7JGuUoKxWPUzXrQmZWjIYVfKga9XhykVtEwKuB8fZRAqsqSIskL0zqxVBSzlFS5AVakodOr2NtovYW1CLCxi5tfzhaPalRheS0AcwFTAQWuGjwC5h4k6FvpKwXTxHsvPxYFHPKa0vRqyZLxpP7lHNCvbiMp7rnMBFwCT/yoXFWvaRqDz091te+yhaM3aOFpwDSfnNpZeQf2Z1091qHqXMo6xVaVKm7LbtkLl9E+C+6fb4o4qo2aVA9yQYdWIsRwOQGehc1cZu9sCrjcQyhSEuce86JDGAjNUd0APSTA1K9M7A2HTweHp0KQhrGxPFx1c937TjJPiqskqVGjDC3ZsERFmNYREQBERAEREAREQBERAEREAREQBcF8UPh2MdS7ag0DFUxbQdq0f8AjJ0n7pOmmhXeoup0catUeQ3Nc1xa4Frmktc0ggggwQQbggqRr198+Ifwvp48GtRinigPm0bVjRtSONoD9RxkL4Lj8BUw9V1Ksx1Oo03a4Qeh6g8CLLVCdmOeNovD1IHrEa9SterUyhoyQ5XByxw5Xh6lZBonDle0iFj51XMlnKJpSVEHrZbI2M6uTBgCJME6zpw4cSElNRVsRg5OkYbKmUyNQt/s7ZnaYd9SqXAEiCS4g6wIFxJn6ISrgsJRMHNVdPg2OVo8/FZb9uRAFhl7sQMvQN0Hjr4BeZn8uLVQ+5vw+O47kYNLBmk3NmDM4cMhaSQ20nLrrGsfKsatRp1JaxpBA1tLjzOoHgpcViC92ZwLhMmC4nzMWU4xzWHTQRa0mZnr9c1kWSSdpmpwj1Rz20cF2UAmSRJ8f4LGwOz6mIrMo0Wl9R5hrR7kngALk8AF0NDZlXHVhRpNNSpeLkNYDq+o7QAdbm2ui+y7i7g0tnUuD67x+sqx/kZPysHqdTwA9GGe4W+zI8H1a6K7g7i09m0IkPrvg1anAkaMZyYJPU6nkOpRFW3ZpSpUgiIuHQiIgCIiAIiIAiIgCIiAIiIAiIgCIiALR707mYbaFPLXZ3h8tVsNqM/ddGl/lMg8lvEQdnnDe74W4vA5nhvb0BftWC7R/wDRmrfESLahci2ovXq5Deb4W4LGS40+yqm/a0oYSYjvN+V/DUTbUK6OX2USw30edQ9Xiou9218DsZSJOHfTxDeAJ7KpcnUO7hgRfMPBcTtHYWJw/wDT0K1KBMuY4NjnmiPdXKaZnljaIhUVQ9Yjasq7tVOyvibXZNE1KzGi8kcJsLk+QXTbf2pkbkaSSLaggjjI4H+PVaHdPE5a05HmQQHgEhsxJPCFtN4cOwNkOh0/aLRIuYEnmBzXm+W3KS/0bvHjULNDWxMmTcqrMQBfis/Zm6WLxBHZYeq6SO8Wlrb6EufAjqu02N8EqzwHYiq2kCLsZFR2mhPyi/LN4rMoN/BccB+lTYSZ4CdeFgu03U+FeJxMPrk4ej1A7V4PBrXfIOrvQr6hu9uJhMGJpUgX/wBa/vv4aGIboPlA0XQK6OL2LNfsTYNHCUhSoMDG6niXHTM5xu421K2CIrjgREQBERAEREAREQBERAEREAREQBERAEREAREQBERAEREAVCERAa7GbtYWq7PVw2HqO0zPo0nm3VzSVgO3CwGbN+iUQZnusDfZsKqICTD7m4NumHYejszx6OJCz8FsShRJNKhRpk65KbGTHPKBKIlAzU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://t3.gstatic.com/images?q=tbn:ANd9GcT2VHIqeacX0xdTWYS0k7BPajp0ZDKywFRgls41Qc8YogWw8Ujm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029200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6" descr="data:image/jpeg;base64,/9j/4AAQSkZJRgABAQAAAQABAAD/2wCEAAkGBhQQERIUEBEUEBAQExAWFhcSExUUEBIQFBAXFhQQFBIXHCYeFxklGRgUHy8gIycpLCwsFh4xNTAqNSYrLSkBCQoKDgwOGg8PGjAkHyQpLS0tLS0pLSwyLDEqLC80LCw1Ly8sMC8vLiwpLS8qLC4sLCosLCwsLC4sLSwsKTUsLP/AABEIAOEA4QMBIgACEQEDEQH/xAAbAAEAAwEBAQEAAAAAAAAAAAAABAUGAwIBB//EAEAQAAIBAgIGBwUHAQcFAAAAAAABAgMRBCEFBhIxQVETMmFxgZHBIkKhsdEjUmJyouHwkhRDc7LC0uIWM1Nj8f/EABoBAQADAQEBAAAAAAAAAAAAAAADBAUCAQb/xAAzEQACAgEBBAgFBAMBAQAAAAAAAQIDBBESITFBBRNRYXGRsdEyQoGh8CJiwfEUIzPhBv/aAAwDAQACEQMRAD8A/cQAAAAAAAAAAAAAAAAAACDjdIOnVoQsrVXNO+9WjdW8Tidka1rLuXm9DqMXJ6L80JwAOzkAAAAAAAAAAAAAAAAAAAAAAAAAAAAAAAAAAAAAAAGc1hrWxOF7JX8HOKNGY7XCravT/DCL/XJ+hl9LWbGPr3r11LmFHat07n6GxB8TPpqFMAAAAAAAAAAAAAAAAAAAAAAAAAAAA8VZtRbScmk2kt7dtyuR9HaShXjeDzXWi8pRfJo4dkVJQb3s6UW1tciWADs5AAAAK+lj308qc7WaThZdl7fPyLAjhYp66cnp5HUouPEGG1tlfEvshBfBv1NyYHWaV8VU7NleUImN09LTGS/cvRl/o5f7X4exttHVNqlTfOEH5xRIK7V2ptYal2Rt/TJr0LE18eW3VGXal6FK1bM2u9gAg0dIOdaUIpOEFm877XL+cmdymotJ89xzGLlrpyJwAOzkAHmc1FNtpJZtvJJc2xwB6BA0fpXp5T2Ivoo5KbyUpcUo8u0nkddkbI7UXqjqUXF6MAAkOQAAAAAAAAAAAAZ/Tui5Ql/aMPeNSOc0veXGVuPauJoAV8jHjfDZl9HzT7SWqx1y1X9lRoXWGNf2ZWhV5cJdsX6FuZDWXQXRvpqStG95Je5L7y5K/l8u+g9ar2hiHZ7lPh3T+pmUdISqs/x8rc+UuTLdmMpx62nh2dhqAfEz6bZnlJrDTcXTqRyadr9qzj6lpg8SqkIyXFeT4o56Vw+3SkrXaV13rP8AneU+r+N2ZODeU935v3XyRmufU5Oj4T9fz1Lij1lOvOPoaM/O9NyviK355Lyy9D9EPzjS3/frf4tT/OzO/wDoH/qgu/8AgsdGfHLwNbqjUvh0vuzmvjtepdGc1KqfZ1Fymn5xX0NGanRstrFrfd6biplLS6XiRNKYzoqba6zyj+Z/y5E1eoWpuT3zfwWXzuVmmcX0tS0c4w9ldsuL88vA0mFobEIxXupLx4s4qn1+Q5LhFaLxZ3OPV0pc2dQCt0vpyGHWftVHuit/e3wRetthVFzm9EitCEpvZit5KxuOhRi5VJWXxb5JcWZlV6mkKmznTw8Xd25cLvjJ+SK6Cq46tm7v9FOHYv5c2+BwMaMFCCsl5t8ZPtMSuyzpKfZUvOXd4fnhflGOIu2b+x0oUI04qMFsxirJI6AG8kktEZzeu9gAHp4AAAAAAAAAAAAAAAfJRurNXT57muRh9YdBdBLagr0pPL8D+6+zkbk8V6KnFxkrxkrNPiihnYUcuvZfFcH+cizjZDplquHMxWhNY5ULRnedL9UPy9nYbPD4mNSKlCSlF7mjB6a0O8PO2+nK+zL/AEvtRz0ZpaeHleDunvi+rL6PtPnsTpK3Cn1GQty817r8Rp34sL49ZVx9T9FMbjKXRVJJZbErp8lvi/KxcS1ng6adNbU37ry2H+J/TeUeJqurLbnnJ9mS7l/GanSF9VkY7D1fHd2MrYlU4N7S0RoaOsNJwTcvatmkm8+Oe4yGOoSnVqSispTnJXavZybRLBm5VzyoqNnIt01xpbceZM1ZxkaCmqt1tOLVltLJPlmXGO01Do30c05yyS95c3svPcZs+SinvVyanLnTT1UeHLtOLMeFk9tk7Q1DbrR5R9p+G742NYZDRWO6CTdtqMrJ5+0l+Fv5PzR509rM6l4UW4w3SealLmuaXzLNGZTi47lJ79eHoQ3Y9l1qS4dpYac1oVO8KLUp7nLfGPdzfwMrRozr1EledSb3v4tvkcqVJyajFXk3ZJb2+Ru9A6FWHhd51ZdZ8vwLs+Zl1q/pW7We6C8l3eLLM3XhV/p+J/nkd9E6Kjh4bMc5POUuMn9OSJwB9hXXGuKhBaJGHKTk9qXEAA7OQAAAAAAAAAAAAAADnXrKEXJ7oq7tvI1HTFKXvpPlLL55E0g4vQ9OpnbZlzjl5rcyC3rVvr08H7kkNjhPUmRmnmmmuzNHozVfQ1Wld025LnFtS8vocaema0MnK9uE1d/UqPP6t6WwaLCxdpawkmaXGYONWDhNXi/NPmnwZhdIaElSq7Dd4tXUuOzflwZoYaz2Xtw3cYv0f1KnEV3OUpS3yd+7lHwWRndIyxsiKkt8l6d5bxI21Np8DjCCirJWSPQBnFwAAAAAAEfF4XazXWXxXJkgHkoqS0Z6no9UX2reho0oKpdTqTW/hFP3V28y7MtozTPQpxaclJ3jZ7pcV3Pf4Pmdq2sc31Yxj8Wb2PlY1FMYx3dxlXUW2WNvzNGcquJjDrSjHvaRmI4ivWdlKcvy5RXfayRPwmrnGrLwj6yJo5k7f+UPqziWPGHxy8iwp6Xpymoxbk5ck7ebJpxw+EhTVoRUfm+972di7Wp6fr017itPZ1/SAASHAAAAAAAAOdbExh15Rj+ZpfM8bSWrPUteB0BAqadoR31oeD2vkRqmteHW6bl3Ql6pFeWXRH4przRKqLHwi/IuAZ6prpSXVhUffsr1I1TXf7tHzn6JFaXSuJHjP7N/wSrDvfymqI+KwMKi9uKfbukvEyk9c6r3Qprwk/UjT1pxD99R7oR9UypZ01iNaNN/T3JoYF6eq0X1LLTOiVS2XGV4ylue/JX399iAc4aTqVn9rPa2VllFWu89yXI6GXOyu17dS0T7TQjGcFszerAAODoAAAAAAAAA81Fl3WfkaTCavQjZze2+W6P7mdsKetleKS9h2SWceXiWKMjHoet617OZDbXbYtK2beFNRVopJLglZHox9PXSp71OD7tperJNPXZe9Ra7pp/NI1odMYb+bT6P2M+WDeuX3NOChhrlRe+NSPgn8mSaetGHf95bvjJehZjn40uFi89CF41q+V+Ragh09MUZbq1P+pJ/Ek060ZdWSl3NP5FmNkJfC0/qROEo8UewASHIAAAI2K0dTq26SEZtbrrNIkg5lGM1pJao9UnF6orJatYd/wB0l3SkvU4z1SoPcpLum/UuQVnhYz41x8kSrItXzPzKCWplHhOovGL/ANJxlqTHhVku+Kf0NKCF9F4j4wX3JFmXL5jKT1IfCsvGD+pz/wCip/8Alh5M14In0NiP5fu/c7Wff2/ZGJr6DlhmnKSkpp7k8mrc+88F5rHioOCSknOMk8s7J5O74b/gUZk5FNdM9ivh46mhTZKyG1PiAAVyYAAAAAAAAAXPUNUK7Sd6eaXvP/aeHK1rq92lbmr5/C5q8JpmnUyvsy5Sy8nuZbx8WjIbVz8N+hXutsqWsF4majqZW4yprxl/tO0NSp8asV3Rb+hrgaK6FxFyb+rKTz7u37GXjqQuNbyh/wAjtDUqnxqTfdsr0NECaPRWJH5Pu/c4ebe/m9CjjqfQW9zffJeiO1PVbDr3G32zl9S2BNHAxo8K15EbybX8z8wAC4QAAAAAAAAAA+TmkrtpJcXkj6RsZgI1dnbv7L4O1+xnM3JL9K3nUdNd5DxWsEI9T235R8+JV1cXWr7lJrlBNR8Xx8TQUdG04dWnHvau/NkmxRnjXW/9J6LsRZjdXX8EfqzL0tX6klmlFNe8/RXIeJwsqUnCWbVs/vLhL+cUzXYvFxpQc5u0Y/yy5swmk9NzrVNvdGN1GP4eN3z7TKz4Y+LFLV7T9C7iztubbW4kA8Uqqkrr90+TPZQT1LYAAAAAAAImLxdvZj1uL+7+5zKSitWepNvRF5o7QjrR23LZWajle/OXp5nutq9UXVcZrvs/J/Ur9XtYehtTqO9J7nxp/wDE2kZXzWaZsYVeLl1Jx4rjv3mdkWXUz38ORmKVavQ4SUVwkrx8+HgWWF1hhLKa2H5x8+BbHCrgoT60IvwV/Mvwxrav+c93YytK6E/jj9UdYVFJXTTXNO6PRyw2FjTjswVldvnm+86l2Oun6uJWemu4AA6PAAAAAAAAAAAAAAAAeKtVQi5SdoxV23uSPTdt5itY9PdM9im/sov+trj3cvMo52bDEr2nx5LtLGPjyulouHMjad0y8RPLKnHqrn+J9vyOeitDTxEvZygutJ7l2Lm+wnaE1alWtOreFLgt0p93Jdv/ANNlRoRhFRglGK3Jbj5/E6NtzJ9fk8H5v2Rp3ZUKI9XVx9P/AErFq3SVNRinGS9/3m/xc12eVjNTlstp7k37S6rV9/Z4mx0niNilN8bWXe8kZ7Q+C6Sor9WGb9F5/Jmjm0w24VVLRkGNbLZlOb1RBTBsa+j6c+tCLfO2fmszDaavTr1IxbjGLVle9k4p8Slm4/8AiRU5PVN6FjHuV72VuZIPjl8OSu/JErVOhGrKp0i29lQttXaV3K+W41f9ljsuKilFpppJJZ9hLiYbyalanonqcX5KqnsaamS0ZRVSrGM7qDvx9pu2SvwXx7i70tq7CtFbKVOcVaLSyt92S5FLWpOjUtxhJNdqTuma+nUUkmtzSa7mizhU12wnTZHx/O4hybJRlGcGfm2Mwc6MnGpHZkvJrmnxReasae2GqVV+w+o37r+6+z5fLS6Q0dCvHZqK/JrrRfNMxGl9CTw7z9qD3SSyfY+TMq7Eu6Nt66nfH83P3LVd9eXDq57n+cD9BBm9WNP7VqVV+0upJ+8vuvt+fz0h9Ri5MMmtWQ/ruMe6qVUtmQABZIgAAAAAAAAAAAAAAAAUmmdIzlLoMPnVl1pLdTj38H/N5BffGmG0/oubfYiSut2S0X9FfrJpxzfQUbu7tJxzcn9yNuHM76D1WUbTrq8t6hvjHtlzfZuJ+htAQw6v16rWcuXZFcEWpm04ErbP8jK3y5R5R9y3ZkqEeqp4c3zYABslAo9Za+UIc7yfhkvUn6JwXRU1frSzl38F4L1K+lS6fEyk+pSduxuO5ed2Xpn48Ostlc/BfQtWy2YRrXiwYXWunbEy/FGD/Tb0N0Y7XSn9rB86dvKT+pU6cjtYuvY17fyTdHvS76HfUiOdZ9lNf5jVGa1Jh7FV85RXlH9zSljolaYcPr6sizXrfL85FPrDgtqKqLfDJ/l/Z/M7aAr7VJLjBteG9fP4FjOKaaeaas+4pNFwdGvOm90ll22zT8r+R3OHVZCsXCW5+PIRlt1OD4rei8PFWkppxklKLyaeaaPYL7Wu5lTgY3TWrMqV50bygs7e/DtXNdu9fEt9XdO9PHYm/tYr+uP3l28y7KDS2rl5dLhvYqp3ssk3zXJ/BmLLDniWddjLVP4o+3t/RoK+N8ert48n7l+Cu0PpXpotSWxWhlOLyafNLkWJr1Wxtipx4Mozg4PZYABIcgAAAAAAAAAAAA5UMLGG1sRUdptu3GT4s6g8aTep7q+AAB6eAAAHHDYWNNNQVk3d73n4nYA8SUVoj1tvewZfXeGVF9s157L9GagoNc6d6MX92ovJxkvoZ3SkdrEmu70ZZw3pdEamR+wk+dSXwjEvym1ShbDR7ZTf6rehcknR8dnFrXcjnKet0vEHCtgoynCbvtQvazt5ncFyUVJaMgTa4AAHR4AAAcv7LDb29lbdrbXG3I6gHiSXA9bb4gAHp4AAAAAAAAAAAAAAAAAAAAAAAACp1pp3w0/wuD/WvqWxC01T2sPWX/rk/JX9CvlR2qJx/a/QlpelkX3o46txthqXdJ+c2yzIWhYWw9H/AA4fFXJoxVs0wX7V6C562SfewACwR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hQQERIUEBEUEBAQExAWFhcSExUUEBIQFBAXFhQQFBIXHCYeFxklGRgUHy8gIycpLCwsFh4xNTAqNSYrLSkBCQoKDgwOGg8PGjAkHyQpLS0tLS0pLSwyLDEqLC80LCw1Ly8sMC8vLiwpLS8qLC4sLCosLCwsLC4sLSwsKTUsLP/AABEIAOEA4QMBIgACEQEDEQH/xAAbAAEAAwEBAQEAAAAAAAAAAAAABAUGAwIBB//EAEAQAAIBAgIGBwUHAQcFAAAAAAABAgMRBCEFBhIxQVETMmFxgZHBIkKhsdEjUmJyouHwkhRDc7LC0uIWM1Nj8f/EABoBAQADAQEBAAAAAAAAAAAAAAADBAUCAQb/xAAzEQACAgEBBAgFBAMBAQAAAAAAAQIDBBESITFBBRNRYXGRsdEyQoGh8CJiwfEUIzPhBv/aAAwDAQACEQMRAD8A/cQAAAAAAAAAAAAAAAAAACDjdIOnVoQsrVXNO+9WjdW8Tidka1rLuXm9DqMXJ6L80JwAOzkAAAAAAAAAAAAAAAAAAAAAAAAAAAAAAAAAAAAAAAGc1hrWxOF7JX8HOKNGY7XCravT/DCL/XJ+hl9LWbGPr3r11LmFHat07n6GxB8TPpqFMAAAAAAAAAAAAAAAAAAAAAAAAAAAA8VZtRbScmk2kt7dtyuR9HaShXjeDzXWi8pRfJo4dkVJQb3s6UW1tciWADs5AAAAK+lj308qc7WaThZdl7fPyLAjhYp66cnp5HUouPEGG1tlfEvshBfBv1NyYHWaV8VU7NleUImN09LTGS/cvRl/o5f7X4exttHVNqlTfOEH5xRIK7V2ptYal2Rt/TJr0LE18eW3VGXal6FK1bM2u9gAg0dIOdaUIpOEFm877XL+cmdymotJ89xzGLlrpyJwAOzkAHmc1FNtpJZtvJJc2xwB6BA0fpXp5T2Ivoo5KbyUpcUo8u0nkddkbI7UXqjqUXF6MAAkOQAAAAAAAAAAAAZ/Tui5Ql/aMPeNSOc0veXGVuPauJoAV8jHjfDZl9HzT7SWqx1y1X9lRoXWGNf2ZWhV5cJdsX6FuZDWXQXRvpqStG95Je5L7y5K/l8u+g9ar2hiHZ7lPh3T+pmUdISqs/x8rc+UuTLdmMpx62nh2dhqAfEz6bZnlJrDTcXTqRyadr9qzj6lpg8SqkIyXFeT4o56Vw+3SkrXaV13rP8AneU+r+N2ZODeU935v3XyRmufU5Oj4T9fz1Lij1lOvOPoaM/O9NyviK355Lyy9D9EPzjS3/frf4tT/OzO/wDoH/qgu/8AgsdGfHLwNbqjUvh0vuzmvjtepdGc1KqfZ1Fymn5xX0NGanRstrFrfd6biplLS6XiRNKYzoqba6zyj+Z/y5E1eoWpuT3zfwWXzuVmmcX0tS0c4w9ldsuL88vA0mFobEIxXupLx4s4qn1+Q5LhFaLxZ3OPV0pc2dQCt0vpyGHWftVHuit/e3wRetthVFzm9EitCEpvZit5KxuOhRi5VJWXxb5JcWZlV6mkKmznTw8Xd25cLvjJ+SK6Cq46tm7v9FOHYv5c2+BwMaMFCCsl5t8ZPtMSuyzpKfZUvOXd4fnhflGOIu2b+x0oUI04qMFsxirJI6AG8kktEZzeu9gAHp4AAAAAAAAAAAAAAAfJRurNXT57muRh9YdBdBLagr0pPL8D+6+zkbk8V6KnFxkrxkrNPiihnYUcuvZfFcH+cizjZDplquHMxWhNY5ULRnedL9UPy9nYbPD4mNSKlCSlF7mjB6a0O8PO2+nK+zL/AEvtRz0ZpaeHleDunvi+rL6PtPnsTpK3Cn1GQty817r8Rp34sL49ZVx9T9FMbjKXRVJJZbErp8lvi/KxcS1ng6adNbU37ry2H+J/TeUeJqurLbnnJ9mS7l/GanSF9VkY7D1fHd2MrYlU4N7S0RoaOsNJwTcvatmkm8+Oe4yGOoSnVqSispTnJXavZybRLBm5VzyoqNnIt01xpbceZM1ZxkaCmqt1tOLVltLJPlmXGO01Do30c05yyS95c3svPcZs+SinvVyanLnTT1UeHLtOLMeFk9tk7Q1DbrR5R9p+G742NYZDRWO6CTdtqMrJ5+0l+Fv5PzR509rM6l4UW4w3SealLmuaXzLNGZTi47lJ79eHoQ3Y9l1qS4dpYac1oVO8KLUp7nLfGPdzfwMrRozr1EledSb3v4tvkcqVJyajFXk3ZJb2+Ru9A6FWHhd51ZdZ8vwLs+Zl1q/pW7We6C8l3eLLM3XhV/p+J/nkd9E6Kjh4bMc5POUuMn9OSJwB9hXXGuKhBaJGHKTk9qXEAA7OQAAAAAAAAAAAAAADnXrKEXJ7oq7tvI1HTFKXvpPlLL55E0g4vQ9OpnbZlzjl5rcyC3rVvr08H7kkNjhPUmRmnmmmuzNHozVfQ1Wld025LnFtS8vocaema0MnK9uE1d/UqPP6t6WwaLCxdpawkmaXGYONWDhNXi/NPmnwZhdIaElSq7Dd4tXUuOzflwZoYaz2Xtw3cYv0f1KnEV3OUpS3yd+7lHwWRndIyxsiKkt8l6d5bxI21Np8DjCCirJWSPQBnFwAAAAAAEfF4XazXWXxXJkgHkoqS0Z6no9UX2reho0oKpdTqTW/hFP3V28y7MtozTPQpxaclJ3jZ7pcV3Pf4Pmdq2sc31Yxj8Wb2PlY1FMYx3dxlXUW2WNvzNGcquJjDrSjHvaRmI4ivWdlKcvy5RXfayRPwmrnGrLwj6yJo5k7f+UPqziWPGHxy8iwp6Xpymoxbk5ck7ebJpxw+EhTVoRUfm+972di7Wp6fr017itPZ1/SAASHAAAAAAAAOdbExh15Rj+ZpfM8bSWrPUteB0BAqadoR31oeD2vkRqmteHW6bl3Ql6pFeWXRH4przRKqLHwi/IuAZ6prpSXVhUffsr1I1TXf7tHzn6JFaXSuJHjP7N/wSrDvfymqI+KwMKi9uKfbukvEyk9c6r3Qprwk/UjT1pxD99R7oR9UypZ01iNaNN/T3JoYF6eq0X1LLTOiVS2XGV4ylue/JX399iAc4aTqVn9rPa2VllFWu89yXI6GXOyu17dS0T7TQjGcFszerAAODoAAAAAAAAA81Fl3WfkaTCavQjZze2+W6P7mdsKetleKS9h2SWceXiWKMjHoet617OZDbXbYtK2beFNRVopJLglZHox9PXSp71OD7tperJNPXZe9Ra7pp/NI1odMYb+bT6P2M+WDeuX3NOChhrlRe+NSPgn8mSaetGHf95bvjJehZjn40uFi89CF41q+V+Ragh09MUZbq1P+pJ/Ek060ZdWSl3NP5FmNkJfC0/qROEo8UewASHIAAAI2K0dTq26SEZtbrrNIkg5lGM1pJao9UnF6orJatYd/wB0l3SkvU4z1SoPcpLum/UuQVnhYz41x8kSrItXzPzKCWplHhOovGL/ANJxlqTHhVku+Kf0NKCF9F4j4wX3JFmXL5jKT1IfCsvGD+pz/wCip/8Alh5M14In0NiP5fu/c7Wff2/ZGJr6DlhmnKSkpp7k8mrc+88F5rHioOCSknOMk8s7J5O74b/gUZk5FNdM9ivh46mhTZKyG1PiAAVyYAAAAAAAAAXPUNUK7Sd6eaXvP/aeHK1rq92lbmr5/C5q8JpmnUyvsy5Sy8nuZbx8WjIbVz8N+hXutsqWsF4majqZW4yprxl/tO0NSp8asV3Rb+hrgaK6FxFyb+rKTz7u37GXjqQuNbyh/wAjtDUqnxqTfdsr0NECaPRWJH5Pu/c4ebe/m9CjjqfQW9zffJeiO1PVbDr3G32zl9S2BNHAxo8K15EbybX8z8wAC4QAAAAAAAAAA+TmkrtpJcXkj6RsZgI1dnbv7L4O1+xnM3JL9K3nUdNd5DxWsEI9T235R8+JV1cXWr7lJrlBNR8Xx8TQUdG04dWnHvau/NkmxRnjXW/9J6LsRZjdXX8EfqzL0tX6klmlFNe8/RXIeJwsqUnCWbVs/vLhL+cUzXYvFxpQc5u0Y/yy5swmk9NzrVNvdGN1GP4eN3z7TKz4Y+LFLV7T9C7iztubbW4kA8Uqqkrr90+TPZQT1LYAAAAAAAImLxdvZj1uL+7+5zKSitWepNvRF5o7QjrR23LZWajle/OXp5nutq9UXVcZrvs/J/Ur9XtYehtTqO9J7nxp/wDE2kZXzWaZsYVeLl1Jx4rjv3mdkWXUz38ORmKVavQ4SUVwkrx8+HgWWF1hhLKa2H5x8+BbHCrgoT60IvwV/Mvwxrav+c93YytK6E/jj9UdYVFJXTTXNO6PRyw2FjTjswVldvnm+86l2Oun6uJWemu4AA6PAAAAAAAAAAAAAAAAeKtVQi5SdoxV23uSPTdt5itY9PdM9im/sov+trj3cvMo52bDEr2nx5LtLGPjyulouHMjad0y8RPLKnHqrn+J9vyOeitDTxEvZygutJ7l2Lm+wnaE1alWtOreFLgt0p93Jdv/ANNlRoRhFRglGK3Jbj5/E6NtzJ9fk8H5v2Rp3ZUKI9XVx9P/AErFq3SVNRinGS9/3m/xc12eVjNTlstp7k37S6rV9/Z4mx0niNilN8bWXe8kZ7Q+C6Sor9WGb9F5/Jmjm0w24VVLRkGNbLZlOb1RBTBsa+j6c+tCLfO2fmszDaavTr1IxbjGLVle9k4p8Slm4/8AiRU5PVN6FjHuV72VuZIPjl8OSu/JErVOhGrKp0i29lQttXaV3K+W41f9ljsuKilFpppJJZ9hLiYbyalanonqcX5KqnsaamS0ZRVSrGM7qDvx9pu2SvwXx7i70tq7CtFbKVOcVaLSyt92S5FLWpOjUtxhJNdqTuma+nUUkmtzSa7mizhU12wnTZHx/O4hybJRlGcGfm2Mwc6MnGpHZkvJrmnxReasae2GqVV+w+o37r+6+z5fLS6Q0dCvHZqK/JrrRfNMxGl9CTw7z9qD3SSyfY+TMq7Eu6Nt66nfH83P3LVd9eXDq57n+cD9BBm9WNP7VqVV+0upJ+8vuvt+fz0h9Ri5MMmtWQ/ruMe6qVUtmQABZIgAAAAAAAAAAAAAAAAUmmdIzlLoMPnVl1pLdTj38H/N5BffGmG0/oubfYiSut2S0X9FfrJpxzfQUbu7tJxzcn9yNuHM76D1WUbTrq8t6hvjHtlzfZuJ+htAQw6v16rWcuXZFcEWpm04ErbP8jK3y5R5R9y3ZkqEeqp4c3zYABslAo9Za+UIc7yfhkvUn6JwXRU1frSzl38F4L1K+lS6fEyk+pSduxuO5ed2Xpn48Ostlc/BfQtWy2YRrXiwYXWunbEy/FGD/Tb0N0Y7XSn9rB86dvKT+pU6cjtYuvY17fyTdHvS76HfUiOdZ9lNf5jVGa1Jh7FV85RXlH9zSljolaYcPr6sizXrfL85FPrDgtqKqLfDJ/l/Z/M7aAr7VJLjBteG9fP4FjOKaaeaas+4pNFwdGvOm90ll22zT8r+R3OHVZCsXCW5+PIRlt1OD4rei8PFWkppxklKLyaeaaPYL7Wu5lTgY3TWrMqV50bygs7e/DtXNdu9fEt9XdO9PHYm/tYr+uP3l28y7KDS2rl5dLhvYqp3ssk3zXJ/BmLLDniWddjLVP4o+3t/RoK+N8ert48n7l+Cu0PpXpotSWxWhlOLyafNLkWJr1Wxtipx4Mozg4PZYABIcgAAAAAAAAAAAA5UMLGG1sRUdptu3GT4s6g8aTep7q+AAB6eAAAHHDYWNNNQVk3d73n4nYA8SUVoj1tvewZfXeGVF9s157L9GagoNc6d6MX92ovJxkvoZ3SkdrEmu70ZZw3pdEamR+wk+dSXwjEvym1ShbDR7ZTf6rehcknR8dnFrXcjnKet0vEHCtgoynCbvtQvazt5ncFyUVJaMgTa4AAHR4AAAcv7LDb29lbdrbXG3I6gHiSXA9bb4gAHp4AAAAAAAAAAAAAAAAAAAAAAAACp1pp3w0/wuD/WvqWxC01T2sPWX/rk/JX9CvlR2qJx/a/QlpelkX3o46txthqXdJ+c2yzIWhYWw9H/AA4fFXJoxVs0wX7V6C562SfewACwR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t0.gstatic.com/images?q=tbn:ANd9GcQiSHazOCF20bN_TZSAQ3vajqlYQWuZ7ZJLWB1VqwxBta4qHoiy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1143000"/>
            <a:ext cx="3962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SUN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724400"/>
            <a:ext cx="4724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big ball of fire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a/a1/Sunset_on_North_Beach_at_Fort_De_Soto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458200" cy="5943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971800" y="685800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Rises in the east and sets in the west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rgbClr val="FFFF00"/>
                </a:solidFill>
              </a:rPr>
              <a:t>Gives us heat and light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2" descr="http://4.bp.blogspot.com/-RGpG2NY0vGQ/T56sKQRBtYI/AAAAAAAAAEA/iKiATARKKaw/s1600/animated+sun-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1828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1.gstatic.com/images?q=tbn:ANd9GcRV1wptaNILrJI6RvyjWb0nB2dIK29iSagChLXVCJqrSFrYY94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39200" cy="6172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76600" y="685800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MOO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N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See at night.</a:t>
            </a:r>
          </a:p>
          <a:p>
            <a:endParaRPr lang="en-US" sz="5400" dirty="0" smtClean="0">
              <a:solidFill>
                <a:srgbClr val="FFFF00"/>
              </a:solidFill>
            </a:endParaRPr>
          </a:p>
          <a:p>
            <a:r>
              <a:rPr lang="en-US" sz="5400" dirty="0" smtClean="0">
                <a:solidFill>
                  <a:srgbClr val="FFFF00"/>
                </a:solidFill>
              </a:rPr>
              <a:t>Has no light.</a:t>
            </a:r>
          </a:p>
          <a:p>
            <a:endParaRPr lang="en-US" sz="5400" dirty="0" smtClean="0">
              <a:solidFill>
                <a:srgbClr val="FFFF00"/>
              </a:solidFill>
            </a:endParaRPr>
          </a:p>
          <a:p>
            <a:r>
              <a:rPr lang="en-US" sz="5400" dirty="0" smtClean="0">
                <a:solidFill>
                  <a:srgbClr val="FFFF00"/>
                </a:solidFill>
              </a:rPr>
              <a:t>Gets light and heat from sun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t1.gstatic.com/images?q=tbn:ANd9GcQtPatl0JSz9omY6obDsQ0-Q4pvVx2FmzneaDsnSdBuju6fUyA8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457200"/>
            <a:ext cx="2210752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TJl7c02bOAk7yK43GWsz3nw2zqnvUhOFb6jsYYpsdA9EWihtAu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5146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See at night.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Large number of them are there.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Very far away from us.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6" descr="http://t2.gstatic.com/images?q=tbn:ANd9GcQAUYI7NktNE5zFV1-31UT9Tv2b0beLkEMUksTobiWvEeZa3qd8w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33400"/>
            <a:ext cx="4124325" cy="1295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62400" y="685800"/>
            <a:ext cx="1955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STARS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hQVFRUWFxcYFxgYFxcXFxgYFBoVGBQaGBoXHCYeFxokGhQXHy8gJCcpLCwsFR8xNTAqNSYrLCkBCQoKDgwOFA8PFCkcHBwpKSkpKSkpKS8qKSkpLCkpKSkpKSwpLSwpKSkpKS0pLiksKTQpKSkxKSwpKSkqLCkpKf/AABEIALEBHAMBIgACEQEDEQH/xAAbAAADAQEBAQEAAAAAAAAAAAAAAQIDBAUGB//EADYQAAEDAwIEBAUEAQMFAAAAAAEAAhEDITESQQRRYfAFcYGREyKhscEG0eHxMhQzYhZScoKy/8QAGQEBAQEBAQEAAAAAAAAAAAAAAgEAAwQF/8QAIREBAQEBAAMBAAIDAQAAAAAAAAERAgMSMSFBYQQiMhP/2gAMAwEAAhEDEQA/APxNz7AXgbdTn8eySEz7J4mhpE3E55/j39FMK9PffkjSliaTAJEgxNwDBje8GD6JwiEwlg6SbWyReOv9XThJVicP5ULRwwlMY3HfohYsrNOU9NkkKYTBSVCIxec7Rebc8KypV6th+Np9rImyTGgg3AgSAZl1wIEA3vN4sPRAwlo4CEKibC3rOUiVURCbOxzi+ysOtBmdr7b29vZTC2NqSFJCtDh6LWLKzRpVMaCb2ztN9gkuRknCS002SkS1MKm2VZRC6SBaXwycXgSem1/p7qYWinqtY0rMpKyFJC52HKRQQrbg87HpHcKhwztBfHyzG2bnGcAqZpRigoTPRRlgKgVKa6xyppwkmSkwATcgvtF4GBtfP49kNWQkaVrTpzOLAm5jHLr0UOyrjamEg3N4t7rTSjSpeWlY56f0hrrERcx9OW60NPkpdTXOw5UuHP8ApMU7wL/n2R8OyrQjhAssMXvbI6HvdAagBa6L8lEqGtG604bg31CQxpdpaXGATDWiXG2wCo0CMhIAjBjZdOcl/U2Mmgar4kdLb4/ZKds8tvVUylOxMXPks1dEOapKCVTWY3HnH9KWrIlynKoSqqDlJGBOellzNKoG6nSrDYyF0g0wqlRhVpiJ3E7fXkukc7DhIhBdKTc2ytWiXtgqA1U4pGP7/hc6cQmEFJczJMJIWVox0bA5z7JqAU5T0MUH5ub56oBSB5+iCTN+4W1sCsPWYQFZWxs0pgrJpWwKfsFglbUqYMy4C3W5iYt5RPVRTIm4B53jHVAEm15WvTYepM07Sm/hy0/MI3johrUfeVcToWlKkJGqSJuBY+liraPZb/BJiBnAyjsZwuoq6bbif3Xd/p0jRWxtZvpibGRscGOo5oNCVq1isBKVzv8ATlHBSff38ysa/Cx58gPReq24Pf8ASVWlYZki/WUvXfgzuz68I0UfCXpmlpONjkTlYPob+Xf0QvLvz04wM9+ybW32K1cxVRYZEWPOYUkW1gWLSo4aeZMTORExBm4haljYOZtA2jdKlwZfqII+UFxkgWHKTc9BddcDXIG7yuilTYabi50OEaRGZzfaPys6jYHTyt/d1LiNIgHVJk2iLRAi2/POyPSohKUky60WupqkG39+ik9EII779EasIYSJTcFe0A5Nxt0v7oEzlJCFlW0pEoC6uL4trmsa1gZpbBImXmT8zp3gxAgWG8kqSZf1nKq1Wj1xf3UlCiGCiEFUswAWoCTWrTQsOpAW9B5aZt6ieX7JNZ91vUJ0tGwkxO5yY2wPYI1Rx3H1Kzy+oS5zsk7xA/CllO3T9kVKYBgEEcxMXE792VqyYloa1b0x6KB3stmNSwLTCoLRnDYOZXbwfhT6lmNnmdh5qyW/Btkcfwffl953lTp5/b2X1/AfpEC9QmfpddT/ANL04MRZL/zv81tfDhtlY25Bezx3ggExLYMTFp27svMdU+E8Co0fXTixtj+E+eOo59WVi7hZna0/1zXHVo3Xr1jJJaAAZgAyADsCchcVZnNdeps0OesuOHQIIIvt05nPp6rNwG/Ucl1PC53sXPHeVzinePyPupJW7m7rEnZHVZvCzcBH8flaOKycjachUwZtNsxyNj31WYF108Nxz6ZJY4t1Nc0xu140uHkRIXOjFq3U4JE4nFwYOx5dVJwnqTJTwGbmqSFTknHvmhXSJcUaU5UoEYTQmFUAbuhMKnNFomYv35Qlgk33VgWUhtlYSkG1TVpTdfvZQ2FVQAk6cd9VrGXrvbfbkujia5eQXOLjAEmTGn5QPQAR0hc1EfZddPhvlkyP+22bwbo4rALegQDJEjlcT7YSLeS1abAcj9/6WrECuqi63Z/rZYgXxbkuhjbT1sue4mPS8H4EVagDjAySMwNh1K++4PhWsLWU4DsBuQJ58znuV8h4Nw7m03aRBcBLt2g5g7W3819Z4B4X8OnTqkOGqWuk/NDo0uA5fLjI1dF9LnxzjiW/a8069unpVWw19viOYYgWJ1WGJK5OI4FzKQqSGWnS4mXGCXC5iYFh09uofApFw+JFRwDg0NvpEnyP+Oei8fxXjnPIcdRDHgw4jaCbTbkvH5fJOa9E5/Hg8VxBrukMzaWXEGRfULERy91weMcOxtGDOoAxf/I722sJX0fg1aneKcvuNMyHNM6SP+Ys2Mbryf1T+neIbB+E0tcQS7SCW6rAcybwYG/kuvj8nvY4Xl8twXFBjmtdZrgCJ2m0+Ur0+MpxLbGDkbxa3ReR4zwJpaGkEH5iAbHSSIkbTBMHmvQ8P4jXREiSLE32iD7fdd+g9f5cb281z1QvQqATjzvBXK+CI+v32uvPbjtI5S5c9RbVLFYPK42usjBxUvmB1HcLppgGZi3tba3t6rFrr7Ha+3VWclrKbZ/rfvqik0E/MdIveJ2tYczA9VYpkgmRYSbgReBE5yMfgrKFcRQPe6WpGocu9lE/Za1sXVdOCSBAE5WScoXO0oA5QU4RChKCuPRSra1dJAtIhNEIVE4ugFPZTKWooOWzKpiNs4H3yucZWrQj9L46GTnyWwq9FkHdNr5vfP2HotW0sSQJBPtNrYJj6hUVT6AqmeqxDV0M6T179UKrVgldVNvLCxo4j1772XRSaj6ja+t4Wto+Qj5QRqFryABHpf8A9l9xwTtVNvwzqaJabwbYxv8AfovmG+DNr8OK1J0v0gOZl0wG2vedvMZXneH/AKiqcMyoxrCS8xqAMggQWEOiDN/VfX8nPvP9Xm8d9fyvrqXgTHVnPcYe8saMkfKHSLC1nE52XF4j4cwf41A6AJgGb3Fp6rj8E8eeaYZXbdwddwIs3cE3EEGR+5Cx43xhlB4eYh7YJvBB6jr7Svl/5Hhtt/P17OPJJP6S3x7heEDnOLddtLSdTsXJY24BM28l4fin68e8O+JqIOk04IawiQQbDVqmRnZa0v0Z/qaxc6oxrHhzy6QX6TGghvUyJvK8fxDwKpwz/gvaHQGlrgP8p3iZNjERM8l38Hj4mZf1w76rwq1Z1V5c8kkyfKZK7PBXQx42n9/2C92vwmjhtBpAPLyQYgQRmZm0iBdeJ4ePlINvmP0zP19l28vU9fxz5+4uu6Z/br/K53PMEbGJ9OS3eZOIWDmry5rruOfifmggAQAIHQATnJ3XM7a2PquxzoXNXdO3YV9F9nM53p/Cxdfvu62ddZ1Gwc+ypSsiUnFVKifdC04RKn7qmU56XycDzUrnaRQgJociqU3NVk2EDmCZzPRSCszRqceqFReSI5Y+/qu2OaXFDql5gD7exT0lRClaBByghNjQfdQmjogRuL3nCrTbZSGqwnIFro4YTLjcDN+cx30RTeZt3Kx1LWnOeW/Ll5bqVmrVbCswZVafplC1nVSeuhlZcNJy2pvViY+s8E4nXTcybtBJEZYbkjqD9I5Ls4Gt8x1BzxF9LnNfANvmBu4HnMbL5PgONdTeHsMFtx/PMRaF9bwYbxN6Ih5EOpA3BvJZJ+YbgC45bn6P+P5Z1z6dfXl75vPWx0B1IuhtRwJJfo0F5Dxf5A0t0tsfmkTYQYXnU/08ajnMqP0su9/xGkVGtHIRA+YAGCciVu/hKk/7nzzh0gjG+QbL2PCfCDr1ODGtE4dMF1zmNXP5pT659f3V5vt/D5j/AKXAqOHxqD2gkMD3VA6A0xj/AAgEGBbE7FfTcDwZedbnUnEBo1saGzGm5dJcSdJGYhepw72tf8xu4yZj1iNz5rl8ert+G4F8N3BAEdQczhce7bP10x4H6u4tgbpY7U82+UiAJ+YmNyvkC2BHJdfE1Wy4NuNiZH0XBXqgrx99T5C45v2rrWAnMT6HC5HvUvqLF9VSd4fqp75hZyolOqLnBvthX3b1ZxMrKFqQpcFtZm4SMfe6xcFs4LJylKVm7kgH12TJShHC1pw3CuqO0sBc4zAHQSfss9OVQsiEsmNqIQG9fumkpja1BTlSmAmAhJOU4+uFqxNbPVAC24Pi3U3amxNxcA5BBsfNZzJlGbqtB0TbTnJgdZtn1VMIAaZk7iLCDbzlZ1qs87Y6C5/K6gHgiMjdXScsqlUnOwgdArY/l6rjXR1kgYumFiAYnaY9VbnIajSoYNpjqm2sswZIBMcicD+FAcquO+nUFvqu2jW0kQYI5WIIwvIa5dHxN9j+FpcDrnX0w/U1UEOcdfN0kOjkXDIsuqp+rWOF2VGnpUseq+Y/1LdMbznp5Ln+MN++ylfP5efnSc+Pm/Y+qH6vc2dDQJ3dBP2k+68jxDxA1HOc9+ok22HtsvIdVt36pF9h16/hc+vN33/1XSeOT46KlYiPf3WVZrmgEgjUJFoBAtI53BHoVDXkg2mL72G6xfV5zZEjrOPpmAZhZtfH8JOeLJseM77ckpylptqEHPe6DcWUhvfNUK0GYB9LYjZdZAtZuF0k6j5M4UufbqngoqOWTwqJUj7qUolUSm9u4mJtOdv3UxhRSTCUoAmbgR9fJZiUlUbFSUdJo8Ri+NsHkjZRMpra2NGPg9e5UlKboCujik2QkgJRDlUH2PX3HNKJNhzt5d/RQFax67RstG1Jie9lkQhpXOnG89VV91NSiWmHtLTAMEQYcAQb7EEEeakOXPMq38al3f7q67r3AHkI2Efv6rCUw5dJB1rTqwQTB6GfrF1QrLIRuVJd31UsXXW2omSuVjpWrX/z37qYjRwj39FTBqIEXtHWTvPmsQ/7KdXVD1KVtWqXMCBe2Y6LI3UOf0SGyUSgiLpOcTcpPf8Aj9lJd3yXWDVh0JFydRzSTpsNpufUgZRrJAbbcg2HufTH7pjiS6VBKUpErWth2UITJ78kdI47P1UpEpE2R1cOUnFIlJG0pAhMFTKGqoFPuElWM+Ud92VYpTClUEolXqlKUgqlOAGlJNKbLMZO6DG3K/nO3PZT6e6mUaUamoTcmf4RqWbjdEoLWjXqtSyaU10gVr8Q99VOtSFSSAO3uOSp9QkybkqCUlLFaB6oVMrLUq12whYpl6mUpTRxTlSV0cNWY3VrbqOmG3jS7Z3/ACA5dVgCn8kutiJVNpm50khpEmLCcT5wocVTapAIkwcibGMT7yrz1P5bCnf8Judy5LNU0dVNQE/ykShU4DYzjNj1WZMKXFNIqVYSYdCRKNKBEkmgrKpD3SZv1nnugmy1FYaC3SJkHVfUBe2YjfG3upEZKg5SXIlaIoKlKYTg1o46j1PKwWRKs2ULVoRKCU5UgoUoCEyUPIJJFunIKVFUCmHWSBt3ZKVZUxYVNUByacoWLe6TPPkICEhlATQQiEFPR3nyUrEm1/MSL7+yklE80VMuS1dEpQTOSjShTCKjpMzM5nnukSkUCCoOspJRKuph6v7SSRCutikKUFS1QgfdASUVVQCbTHXPVGlIC6SzGhCFUCaELMYTCEJwa0GPX8FZlCFqhBAwfRCEKa+G/wAvR3/yVkmhZiQmhZgFbcH0/KEJwaaEITgKK0Z/tu/8m/ZyEKVWI/ClCEVIfhNm/fNCFKpbev4UoQgQVMymhZktwfL8hBQhZkpoQspJIQsykNTQs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static.nextwallpapers.com/1920x1080/outer_space_earth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553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76600" y="381000"/>
            <a:ext cx="2097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earth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Home of all living thing.</a:t>
            </a:r>
          </a:p>
          <a:p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smtClean="0">
                <a:solidFill>
                  <a:srgbClr val="FFFF00"/>
                </a:solidFill>
              </a:rPr>
              <a:t>Round in shape.</a:t>
            </a:r>
          </a:p>
          <a:p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 smtClean="0">
                <a:solidFill>
                  <a:srgbClr val="FFFF00"/>
                </a:solidFill>
              </a:rPr>
              <a:t>Made up of land and water.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EQERUUEBQVFBQUFBgXFxcYFRUYGhUUFBUYFxgYGhUXHCYgFxsjGRYVHy8gIycqLSwtFx4xNTAqNyYrLCkBCQoKDgwOGg8PGi8lHiQsLCwvLC8sLDUsKTAqLC0sLCwvLCwpKSwsLywuNCwsLCwsLCwsLSwsKSksLCwsKiosLP/AABEIAMABBgMBIgACEQEDEQH/xAAcAAABBQEBAQAAAAAAAAAAAAAAAgMEBQYHCAH/xABPEAACAQMABwMGCwQHBAsBAAABAgMABBEFBhIhMUFRE2FxBxQiMoGRCCMzQlJicoKSobEkU6LBFTRDc5Oy0TWDwvAXJSZUdKOzw9Lh8Rb/xAAbAQACAwEBAQAAAAAAAAAAAAAABAIDBQEGB//EADQRAAICAQMDAQYFBAEFAAAAAAABAgMRBCExBRJBURMicZGh8IGxwdHhFDJCYfEGFSNSYv/aAAwDAQACEQMRAD8A7jRRVBrpFe+bF9HyFJovTCbMbCZR60fpqdliPVI54zuNAF/RWR1b1qluII5gUnjdcghTFIpG5lYbTKWBBBGVGRWls9IpLuU4YcVIww9nMd4yO+ktPr9PqJOFcveXK4fye5Jxa5JNFFFOkQooooAKKKKACivhNZ7THlD0ZaZE93CpHFVbbYfcj2m/KgDRUVzO/wDhBaJj9Tt5vsRBR/5jL+lVb/CNtz8nZzsO9kH6ZoA7BRXHV+EXEPXsZwPtqf1UVOs/hE6NY4kiuY+/YjYfwvn8qAOqUVkNF+VrRFwcJdxqekoaL85AAfYa1cFwkihkZWU8CpBB8CN1ADlFFFABRRRQAUUVlNcddfNGS3tlWW8lGUQk7MUfAzSkbwg5Dix3DrUZSUVl8HUnJ4Rd6Z0/b2ihp32do4RQCzyMOSRqCznwG6s1Prpdyf1e3SJeTXDkt/gw5A9sgPdVJaWRVjJK5mncYeVsbRHHZUDdGgPBF3eJyTOBrzmp6vPOKVherNmrpySzZz6D409pP97aeHms2Pf5zmpFvrndR/1i2WReb275bx7CUD+F2PdUMGlg0jHq2qi8t5+KX6YLZ6GprZYNdojTcF2heBw4BwwwQyN9F0YBkbuYA0xe6Ykx+ywGc5xnbWOPI4/GNkt91WHhWNvdGlj2kLmGcKVEi/OU/MkAx2kfdxHFSp31rdWNOrcxkbIiliISWLPybY9EqcDajYb1bG8btxBA9FodfDVLHElyv2Mm/Typf+hm0W6u1cXsHm6qSojSftBKCPWLoFIXlsnGd+cjFZO+1PuNHyPcaFcREodu0cM0MzA5BALjs35ZG7wya6XUa5t88KdmnyhYqdS9cItJwdooMcsbdnNE25opV9ZSOmc4PPuIIBWC1m1NuLq+E2iGEL9k63E6HZV2202ULL677mJxnGyM8qKlF5WQOu0UUVIDmGiR5npi9sxujnVb2FfolyFmA7i+/H1a1E68DkgjerDcVPUH/kHgcisprVJ/2mswDv8AMZNrw+PIz7RWqnavnfXKvZdR7obNpS29eP0G63mG5b6I0p2oKvgSLxxwZeTAfkRyPiCbGsT52YnWQfMOT3p88fhz7QOlbUGvadO1MtRSnP8AuXP7i0lhn2iiuZa+eWaO2fzbRyi6uydndlkjbp6PyjfVG4czuxWgRN9prT1tZRmW6lSJBzY4yeijix7gCa5Zpjy6S3DmHQtq0zfvZFOB3iMEYHe7DwrP2uo9zfS+c6ZmaVzwiDblH0SV3KPqpgd9bJPNrKL+zgiX7KLn+Z/M0xChveWxVKxeDJTapaX0lv0pfMqHf2SHI8NhNmMePpVbaM8lOjYcFo2mPWRyR+FNke8Gnpdcwf6tBJL9dviU9hcbZ9iVBvtar6NGkPmqBQTs7MzljyXb2l3k4AwvEiou/TVvGd/mKS1UE8OW/wB+hrLLV+0h+St4U71iQH34zVohxw3VFgkJVSw2SQCV+iSN4z3HdT6mnMFuSQHJ4k++mLnRcEwxLDFJ9uNG/wAwNLU0tWqLR0zmkfJfoucb7ZYz1iLRn3Kdn3is7J5H57Vu00TfSwv9FyQG7i8fEdxQ10pWoluVjUs7KijizEKo8WO4VW4RZJSZzuLym6a0UQNL2vbw5x28YUHx20+LJ+qQpro+qnlAsNJj9lmBfGTE3oyL9w8R3rkd9Z2518t2BW2jku87iUULEe4zS4Rh9narnWsOpr3EgmtIILGUHaHZXEvHrgRAI3ehA8az7tRRU8OaIy1VUHickj0VRXGdWfKre2DLDpuMtESFW7UbWOnabG5h34Dbt4auwWd5HMiyROro4yrKQVYHmCONSjOM1mLyhiM4zWYvKIGtGsEej7SW5l9WJM4+kx3Ko72Yge2uVao20rq93dHaubw9o5+ih+TjHRQuN3eByqb5dr4yyWFgDunm7SQfVUhF9npSH7oqwTdw4Vj9Wtaiq153ZtdLpUpOx+OB0GnAaZBpwGvNNG00Og0sGmgaWDVLRW0Og1Bv52tpEu42KdnhJyADtWzN6RIPHsye0HMAOB6xqYDX2SJXUq4yrAqw6qwwR7jUqLpUWqyPgXurU4uLNcJJ13FVk6MG2M+KkEDxBOeg4VGu9DNclPOSOzRw4hQnZdl9UyMQC4B3hMAZ47W7DGo120lhBtnLxqYWJ5vbu0LE+JjJ9tX1fQk01lHmWsHxEAAAGABgAcgOVfKVRXQCijNcu1516kvXbRuhz2kr+jcXCn4u3jO5gHHziMgkcOAyx9GFlka4uc3hLyCWSv1buv6R03e3y74IEFtC3JsY2mU9PRdvCUVtZ2qJq3q/FYWyQQ8EG9ubufWc95PuAA5U/O1fNdRqv67WStXHC+C/fkcS7Y4INydxzwxv8K2ejXxBGXOPikJJ+wM5rHJamZ1jHzzv7k+efcceJXrWO8qOvMt/OdFaNOEG65lB3HG5o8jgi8G+kfR4et7jpVTVfxFZsRrz5S7jSkrWGhyRFvE1wCRtLwOyw9WPv4twG71oNvZ2ehIAxG3K/o7ZKhnbGSATujQc/ZxJFW+r+g4rOIRxDvZubtzY/wCnKp1xZRS7JkRHKHaXaUNst1GeBr0sKO1Z8/kJTs7vgU662ymFPilSebLRxliwWEbhNJ6KkDouMnIG7fiGlnl+0mYzS/Tf5vcierGO5R4k1nLrTksN/dmSCWQvIFTZB+TjJC43cCMHdU1NI6SlHxNg4HWQkfkdmsnV/wBRdLsinhfUztVVqLJdsFiPxW5ohUjVrRnnLLcy741JNunL0SR27dWJB2R80b+J3Z/VnS8lzGxlQIySFDjOCVAzxzvBOKl/0LCRghiuSdgySFBk5OIy2yBkndis+icNPY3ZHLXAhTKOmsftFuvQ193rVaQnZeZS/wBBMyP+CMFh7RUKTXKRvkLVz9aZ1hH4Rtv71FVdvAkY2Y1VB0UBR7hTwq63q1j/ALEkXT6lL/CPz+0PNpnSD/2kEXckLSH8Uj4P4aSLm9/77J/g22Pd2f8AOvgNLFZ09fqX/mLPW3v/AC+iPpvL5txvCB9SCBT72Vv0pj+iUdg8xedxwaZzJg/VVvQT7qipIpYpa3V32LEpsrnqrprDl9/gOA0sGmwaWKQaFz7LCrqVdQysMEEAgjoQeNUWj7u50DIZbQNNYsczW2cmLrJET0HHw3/SW+FLFW6fUz08u6PHleozp9TOiWY/L1MhrfrDDf6dsZoHDxG3TZPQ5nJBHJg24jurZqawGs2q0dnNHf242VilVpoxw2SwBZBy47xw353b63NrcpIivGQysAVI4EHhTuttjqO22PGMfBn0roWphfTJx9eCUDSwaaBpYNZbRuNDoNLBpoGlg1S0VtDoNLBqFDfK/wAmHkHWOKWUfijUj86U+k4k+UYxf3qvFnw7ULn2US09uO7tePgxZ2QzjK+ZoPJ8f2aXp55dY/x2z+ea09Z/UKArYQsww0u3ORzHnMjTYPeBIB7K0Fe9qi4wjF+EjzM3mTYUUUVYROeawal391Iwu7yaW0J3RW6pD6PNZQMtIPAnPQVP0Po21tEEVsiRKPm+qxPVtr0mPe2+tpSXjDDDAEdCM1idS6R/Xc2yX+uY/Lb8y2Fnb4MxPcoBvZR4sBTEdtJN8kpI+kcqg+8Rv+6DWrjtUXeqqD3KB+lRdOaZis7eS4nOzHEpZup5ADqSSAB1IpTR/wDTtdDzObl+GP1Z2VrZznyn6zDRFr2Fsxa+uxshh6yR5wWUD1d5KqOpY5JWsfqxoVrERIse20uWnlyMJsj0UBzv3kjvOT4Vur80mlL6bSNz9PEa8QpxuA7kTA8TnjW1U17TSUKMcrb0M+6e/aZbWLSJn7ZVZgsJ7JArFTLdMN28byELLheuSeArYXF4kSF5WCqvFjw6fmeXfVBZarW0E8lySSxZny7DZjLZLEcMcTvPAVCuL03VxtDfbxD4s8pJTxkHUKMqDw4kVGc3p1Kyby3whSyaqi5t7fexavrTK3yEB2eTTP2ee8RqGbHjsmmHvLyT1p1jHSGMA/4khY+0AV8BpYNYtuuvl5x8DInrrZcbCLGzSFAkYwozzySSckkniSTUkGmwaWDWZLfdiTbbyxwUsU2DSwapaODgNLFNg0sGqmgHBShTYNLFVNAOClimwaWDVTQDgNNXukI4ELzOqIOJY49nee4b6cFfdWtX4bxjdXKiRVkdLdG3oqxMUaUpwZ2dWxnOFVaY0ejeqs7eEuRrS6f288eFyQtE6NfTAIdJIbAjex9CS6PzQg4pGDhi3zsAdazGgWl0TfPo25bMbHagc7gdreuOgbeMcmBHM129TWH8ruqXnlmZox+0WoMiEcWjG+RfcNod699epl0+qNDqiv8An1PWaGS0ck6+PzHAa+yThcZzvIAABJZjwVVXJYnoBmqHU7T4vLVHJHaL6Mg+uOePrDB9vdW01LhRrqVmwWjhj7PPISPIJCO87EYz/rXmKtK7LvZS29fwPYX6lQp9rHf0/EZttX7ybHxfYKSMu7oXVeZWNdoFscNojB4jdir6PUe13bfayYwSHmkZXx9KPOwR9XGO6tBRXoadHTUvdj8+TzluqttfvM+KoAwNwHLpSJ0VlKsAwIwQQCCDyIPGlsajyyUzKWBYqRE9owNurPCThoAV9DduaEuwCjOAY8hcHK4IIaZaaxQu3ZuTDKeEcpVWbPAphiJB3oT0ODXyWSoF3GsilHUOrbipGQfZS7v7TmTSUVQ6kaW85s1faL7DyxbZOS4gleNXLcyyqpzzzRTSOl9RRRQAVwz4Qmthd4tHQnOCskoHN23RJ7iWx9ZOlduu7pYo2kkOyiKWY9FUEk+4GvKuirxtJaWkupObvNg79kZxGv3coPu1KEe6SiRk8LJuNFWaWsCR5AWNfSJ3DPFmJ8cmosmsEkn9WQbP72TIB70jGGYd5Kjxqv01fdrcpbfMVO1kH0iD6CnuBw2Oe7pUsuAMk4A3kn/Wr9Xq3W/Z1+DC1WplW+2PL3GmszIQZ3aYg5AbAQHuiX0facnvqYDVAbq6vCVsQFjBwZ23Anom458QCfCoEeitIwXKwPIXE4ZdvLsoBBywJ3qyjfis56e61d8in+juuXdOW/o/vY050rCI3kDqyJnaKkHBHLx4e+sg3lEl28iNNjPqnO1j7WcZ9lXl55OmEoW3ci2lZe1UkbShDncT63dzGeYraQaHt1i7JYkEeMFNkEHxzxPed9M19N3fcN1aOmvPd72fp/JSaN0nHcIHiYMOfVT0I5GporJrorzDSgiiz2M8ZYLnOyAGOO/DIcHo1asGsbU0+xm4mTq6FTZ2p7PdDgNLFNg0oGk2hUcFLFNg0sGqmgHBSwabFLBqloBwUsGmgaWDVTQDqHePGrfUI/8AV1r/AHW/7W0217drNUwNWOosuIJIv3NzMn3Xbt0/hmHurb6HJKycfVL6Gv0x7yXwNUppwGo6mnFavTm0ee9M6r3Vppp7bR7dm8pLwDaCh0ZS4jy3onBDIA24latpdbNM2Msck1lJHNESNvs5BHLG2NuNgAVYHZU5VtxUEVovLXatELS/i3SW04XPcT2iZ7g6N+OuyaPvVnijlT1ZEV1+y6hh+RFZ9lMO/ua3XkchdNQ7U9n4MTq75Z9G3IAnc2kuN8c+VHslxskeOD3VpH1z0eq7RvLUL184ix/mqXpbQNtdrs3MMcyjgHRWx4EjI9lZv/oc0LnPmaZ/vJsfh28VIgX+jtNQ3UQlt5FljYkBl4EqSp494NEslZbS9nLodu1sbYy2LAdtbwgB4HUY7aJPnhlCh16oGzvY1Q3flt0fjEK3E0p3LEIsMW6Ek7t/TPgaXsUvBw3dxOFBJOAASSeQAySe7Fc6fSM+sE5t9GzPBaRqe3ugh+MZsARIDg8M8xzzuAzIs/J9pTSyGXSV3LaRStnzOMcIuSsxbAJHEFW79+4dS0XouK1iSGBAkcahVUDkBjf1PUnea5CnDzIMDOr2gYrG2jtoARHEuBneSSSWYnqWJJ8aKsaKZOhRRRQBhPLXpnzbRE+DhpisI/3hy4/w1euJ+Ta3ws0nVlUewEn/ADLW++ErfkQ2cPJ5JJCP7tVUf+o1Y7UJNm0B+lIx/QfyprSLNhTe8QG9aNEXAuEubVdtgNllG/hu4cwQcbuGKVFo2WYB9IMkEI/stoLtkfTYnh3Zz4VPl0rJLugwqcO1IyW/u1O4j6x3dAeNNw6PjB2iNt/pv6TfiPDwGBUNRZRGzuSy/oZF2pqg1lZkvoWcOsVmgCpIuyowAiOwAHIbCkU6NaLfrJ/gT/8AwqGDSwaqfUp+IoWfUP8A5+v8Ev8A/qIvmpO3hBIPzcKKUmtCj14Lhenxavn2xsQPbiogpYql9Tt9ER/7hL/1RG7Jp7nzmRSmzH2caEgsFySzNjIDEkjAJwKsAabBqpl1sgS47Bsg5xt7tkMeWc547s9azLJTuk5PkWk7NRJyxnb5IvRTd7fJDG0khwqjJ/QADmSSBSxUXS7bMe3jPZSRykdVikV2/hU0vGKlJJ8ZKqoqU1F8NohaG10t7mTsxtI59UOB6XcCCd/dWhBqg8puhlMKXkIAkidSXX5yE+ixxxw2zg9CatdGXwniSVeDqD4HmPYcj2Uxr9ItPJY4Y7rdNGrEocP6Mmioc8E9y5gtXERVQ0sxG12Yb1FVebtgnjuAzzFSWkCgljgAEk9AN5Puqx1QtytsJGGHuCZm7u0xsL92MRr7K503Sq+3MuEc0NKsm5S4RgdMWWktDsJWlN3bEgMSW3E8mDEmMnkwJHXpWoj0/AbdbguFiYD0jyJOMEDnnIx3Gtbd2iTRtHKNpHUqw6g/zrkGitEnF5oyU+nG+3Fk42tkgg9wI2D4Oab6loa0lYtlnf4Ghq9PXOKnjGGs49P4Og2tykih42DKwyGByCKmaoti6vFHAi3f7xSRD/DGlcrtLfSVgqtZq89tLkqOzMmw+dlkdV3xyKwKnGASOddc1N0bJDbhp/6xN8ZN3MRhUwNwCoFXHUHrUdBoJ0ahzz7uPzOafRyoscs5WNjSKadVqjqacU1vmiUHlJsO30XdLzWLtB4xESfop99WPkc0kZ9D2pJyY1aI/wC6dlX+ALUjScIkglQ8HikX8SEfzrMfB0uNrRkqn5l0+PBooj+uaVuW5dWdUoooqksCkCFQcgDPXAz76XRQAUUUUAFFFFABRRRQB5++EnPm6tV6QM34pMf8IrH6Iuy1tBbqcdoZDIRxESscju2uHvrXfCSi/bLZutuR7pGP/EK59qfL+0YP7tgPxBv9akpuCePKFtW2qpSXg26DG4bgPypwU2DShSbR48cBpYpsUsGqWgHAaWDTYNLBqpoBwGqe71fF5ZSIoHbwTzFepLSNJs+Doykd+O+rcUwfi7iCRdxeTsnx85HRyAeuGCkdN/WmdFNRs7WtpbD+gt7LMepXaoae84i2HPxsQwwPFlG4N/I9/jWhxncd4/UVndb9V5Ek88ssiQelIgHHqwHPI9ZefHrTmgtb4bgAMRHJzVjgE/VY8fDj+tVazSSqllLYs1mkcX7StbP6fwaLQUKz2b20m8R7dueuwB8WfHs2jPiKyuodw0fbWkm54JDgd2cNjuDDP361GrD7UtyynKF4wCN4LrEA+Dzx6A9lZvXi0eyvEvolJR/RlA+ljZOem0uMHqtaV9T1Gli/ODQlB30dr5aT/EvdKIZFWBeNw4i8EILSt7I1f2kVtEwNw3AcB0FZbVqBpmF1IpQFNmFG9YIxBeRhyLYUAfRH1q0ymrOnaZ01e9y9yOlpdVeHzyyQrVhPKLqhPLIl5Y57eMYZV9Z1HBl6kAkEcxjpg7dWp1Wp6cFNdrG0zCah6dkhtp5LoP2r3AVYez7MtKyAehndltnaY4AXZYnjWottbFU4ukEAPB9vbiPcX2VKH7QAPIk7qg646n/0iIis7wvCWKFd49LHLIIPojeDVDHqLpdRhdIpgcCVYn2kqT+ZpCyOorcVVjtXhkZKeV2Yx6PJrbjWsvutE2x+9k2lj+6PXl9mF+tSLPT9xHIguGjkjkdUJWMxmNnOyh9dgyliFPMbQOTvrNR6i6WkUiXSKoeXZxnf4uAhH51n7XWOWDt7PSUgWaNl7ORgxBZSHXaZQTjIRg2OB8KRunrYSVksdud0vT5ZKJrUJqWVjO6Xp8jt7t6J8D+lYz4N4/Ybj/xP/tJT9tr/AG1zDPsnZkS3lkKhldSqIclZEJBwSNzBTv4U58He2K6Ldj/aXTkeCxxp+qmtCySkk0aNe6ydRoooqktCiiigAooooAKKKKACiiigDh/wlrM4spRwBmQ+3s2X9Gri+jblopFkAzsEZ8DuI9ozXpLy96J7fRLOONvLHL7CTG35SZ9ledNAOnbBJBlJAY2+9wPdhgpz3VKK7nghNJxafBv7edXUMpyrDIPdTwNZYaPvLInsR20Wc4xn+EbwfDdT0euSDdLE6H2H8jg1VZTODw0eZt0Fif8A4/eX34NMKWDVbo/TcE+6NwW+idx9x4+yrEGlZIRlCUHiSwxwUoU2DSwapaIjgpuJdu6iXlGGmbxwY0/N3P3aWKVq6u12sv7yQqv93DlF97do33qa0FXfcn6bjuhh3Wd3oXytVLpTUizuX23jKsTklDs7XiOBPfjNW6tTitXpJRUuTbTa4PtjaJDGscahUQYUDkP59c1KBphTTimuYOkhWpxWqOppxTXDpIU0TXKxqXdgqqMlmIAA6kncKqb3T8cTdmqvLKACUjAJUHgXZiFQH6xBPIGq+SOW5dXuVVEQ5SENt+nyeRsAMw5ADAznJOCM7V66rTp5eX6eSm2+FSzJ7+nksH1vRh+zwzTE8G2DFGe8yS43d6hu4GmbPTF2txCJ2iZZ3ZCiRkdmRE8gKuWJf1MHIHHIxTlRry3cmN4iqyRPtrtAlTlGRlYAg4Kud4PHFYEesWztj3bRzvgz49QlKxZ2j9/ewrT2tUqXiQwEBImg7c4B2zczJGsQyPRwjM+Rv4e3RaS1etLr+sQRSnGNpkG1jucekPfWJvrMwwvKx25O2juZWxjaMUqOwC78KqIQByAroasOW8cj1FbWj1K1PfJcZ2+GDTovVqbjxn9EY3XDRttozRV0LWMRCYKhG05y0hCn12OPQ2uHStz5JdGG30PaKRgtH2p/3zGQfwstc18qbtdz2Wjoj6c0oZu4MezQnuAMreyu6W1usaKiDCooVR0VRgD3CpWv3sIfhwO0UUVUTCiiigAooooAKKKKACiiigCFprRa3VvLA/qzRvGe4OpXPiM59leMtIWL280kUgxJE7Iw6MjFT+Yr21XnP4QGqRt7xbtB8XdDDdFmQAHw2lAPeQ9ADGhdIieFH5kYbuYcf9fbU50DDDAMOhAI9xrA6oaX7KTs2PoyEY7n5e/h7q3qmt2iz2sM+fJm2w7JGb1n1cREM9uOzePDELuBGeIHIjju76t9E3vbQo/Nl3/aG4/mDU90DKVYZDAgjqCMEVkNHTGwnaCU/FOcox4b9wPt4HoRWb1DT49+KFtTW7qtuY/l5NaKWDTYNLBrEaMEcU05q037LD/dgH7Q3N/Fmmgaq7bS3ZIkCnZkkuJ0DYB2VErMWwd2SGAAPM92C90+yNcpuXGDS0Dx3fg/lk16tTimqrRV27baSEFoyBtAY2lYZUkcjxBxu3Z54FkprdhNWRUo8M04tNZQ+rU4rUwppxWrpIfU0i+ujHFI4GSkbuB1KqWx+VCmlMgYFTwYEHwO41FokjOamT9pZpITl5Gd5G5tIXYEn2ADwAq8rC6iaxW8Fs0U8gjeOR9zZHonHDrv2t3GrT+n7u6/2db5T9/N6CH7Kkgt4/lXgrNJdbfJRi3uzGt0ts75JLy9/Bpq+1jLLWy7t51t9JQ7JdgEkUAA5OAdx2WXfxG8cxWyFKX6eyiXbNCt1E6XiZ8dAwIYZBBBHUHcR7ql6pXWLQCRvkGkhLH6Nu7IGJ+wqk+2qzSN+IVBCl3YhY4xxkkPBR06k8gCaotb7yS2tItHQntLu7Y7ezzM0hZ8D67sUH1Qa2uiqUe+b/t/U0umQk8vwy38k1odJaWudJuD2UOY4c/SYbIx3iLOR1lFdtqg1G1XXRtjFbrgsq5kYfOlbe7eGdw7gKv61W8vJ6EKKKK4AUUUUAFFFFABRRRQAUUUUAFUOvGqiaTspbZ8AsMxt9CVd6N4Z3HuJq+ooA8S6QsJLeV4pVKSRsVZTyZTg/8A7W21Y0726bLn4xBv+sv0vHr/APddE8ufk284Q39quZY1+PUD5SNRucfWQDf1UfV38BtbponDocMp3H/niKvoudUs+CqyvvWDrCmo2ltEx3Mew/HirDip6j+Y51D0HptLlMjc49ZeneOoq2Vq2/dsj6pmfvF/7MpZaTksnEN3kp8yQZIx/MfmK1MUgYAqQQRkEbwR40XVokyFJFDKeR/UHke+s1Loa6siWtWMsXExneR7Bx8Vwe6sTVaBr3ocCt+ljd70NpfR/sakGqO91f8AOnlVX7OSN0lRt/8AaIAQcb/WizkcKYs9doTulDRsOO7aGfZv/KrnQFyJnlmT1G2I1zuJ7PaJOOQzJj2Utoqm7sSW2Hkq0lNtNjcljYs9E2JhTDMZHOC7nizAY4cgAMAfzJqxVqjqacVq9AoqKwuDQJCmnFNR1anFNB0kKacU1HU04rVEkQ5dWLN5e1eCNpCckkcT1K+qT3kVcIaYU04pqHalwdyVWt2rS38GwSQ6bTR78LtlcDa3HdWMsNa7uxWKC7tXwpEYYZBZQMKFGNlzyyDvx1310tTWM0roUreS3d9InmidmyZClyUyUjG7IAcscA+lu78IazSQvS7ln75CVcLY9s1lFj5yLON7++GJNnZiizvjVuEY6yPjLNyAxwBzP8jWq0t1O+l70ZZywt15AeqzgcgANhfvHoax+gNGXGs2kBt7UdnActj5qE7lB5yvjjyAJ5AH0faWqRIscahURQqqNwVVGAAOgApd9sYqutYihuqtVxwh2iiioloUUUUAFFFFABRRRQAUUUUAFFFFABRRRQAV598sfkjNuWvbBPiTlpolHyJ4l1A/s+o+b4er6Cr4RQB4itrp4mDISrDgR/zvFbvQWs6T4V8JJ05N9k/y/Wtt5TvIbtlrnRagE5Z7cbgTzMXIH6nDp0rhs0LIxVwVZSQQQQVYcQQd4INX03yqe3HoV2VqfJ1pWpxTWA0PrjJFhZsyL1+cPb872++tho7S8M4+KcE8xwYeKnfWvXfCzjn0EJ1yhyO3+hILj5WME/SG5vxDefbUvR9kkCCOMYUcN+eJySTzNCtTimp9iznG5HueMD6mnFNV1xpaGL5SVF7iwz7uNQjrpaZwrs56Ijn9QKhKcY8skot8I0StTqtVDBpm4l+QsLyTv7IqPxbxU+Ky0w/qaNK98lxEv5Eg1Q9VSv8AIsVU/Qs1NOKajjQWmVAzYxv9i7iz7m/1pLpfR/K6Oux1KKkwH+ExJ9gri1FT4Z32U14JytTimq2TS0KIXkcIqnZbbyhVh80q4DBt49EjO+sdp/yoAApZjJ/eONw+yh4+Le6uzsjFZbORg2bLTus0Fkm1M28+qg3s/gOQ7zurn9hZ32sl4I0GxEpyTvMcEZ+cfpOcbubHoBuXqX5OL7TkvbSsywFvTnfJLY4rGD655fRH5H0lq3q1b6PgWC1QIi8ebO3Nnb5zHr7BgACs+25z28DcK1ETqvqxb6Otkt7ZcKu8k+s7ni7Hmxx7MADAAFW1FFUFgUUUUAFFFFABRRRQAUUUUAFFFFABRRRQAUUUUAFFFFABWP138l1jpUFpV7OfGBMmA27gGHCQcOO/oRWwooA8pa4eSPSOjizGPt4B/axAsAOrp6ye0Y7zWLRypyCQRwI5e2vcNY/WTyT6LvyWlgEcjcZIj2bZPMgeix72U0AeZ7PXC6jGNoOOW2Mke3cT7a0Wry2l7/tDSTxE/wBiFMa/4pBT8q1em/g3TKSbO6RxyWVShA6babQJ9grE6S8kOmICc2juOsRWTPgEJPvFSnOyUe3uZDsit0jqOg9S9DKAYEgm+s0gm/IsVHuFa2ztkiGIkVB0RQo9yivL93q9dwnEtvNGfrxSL/mFQyzjdlh3b6QlpW+ZffzJYPW5ulXe7BftED9ah3Ouuj4flbu3Xu7VGP4VJP5V5ZhsZpPUR3PcrN+gq6sfJzpWb5OyuN/No2QfifAqcdPjyGDuN/5c9FQ+o8s5HKOI498myKyulfhIvvFpaKvRpZC38CBf81U2h/g96TlwZ2htxzDN2jj7seV/iroervwf9HW+GuS904+kezjz9hDn3sRTCikdOINBpLTt28ixvcTORtFVARBjCgncsagADeRw511zUf4P8MOzLpNhM/EQqT2a/abcZD3bh9qutWGjordBHBGkaLwVFCqPYN1SKkAiGFUUKgCqoACgAAAbgABuA7qX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EQERUUEBQVFBQUFBgXFxcYFRUYGhUUFBUYFxgYGhUXHCYgFxsjGRYVHy8gIycqLSwtFx4xNTAqNyYrLCkBCQoKDgwOGg8PGi8lHiQsLCwvLC8sLDUsKTAqLC0sLCwvLCwpKSwsLywuNCwsLCwsLCwsLSwsKSksLCwsKiosLP/AABEIAMABBgMBIgACEQEDEQH/xAAcAAABBQEBAQAAAAAAAAAAAAAAAgMEBQYHCAH/xABPEAACAQMABwMGCwQHBAsBAAABAgMABBEFBhIhMUFRE2FxBxQiMoGRCCMzQlJicoKSobEkU6LBFTRDc5Oy0TWDwvAXJSZUdKOzw9Lh8Rb/xAAbAQACAwEBAQAAAAAAAAAAAAAABAIDBQEGB//EADQRAAICAQMDAQYFBAEFAAAAAAABAgMRBCExBRJBURMicZGh8IGxwdHhFDJCYfEGFSNSYv/aAAwDAQACEQMRAD8A7jRRVBrpFe+bF9HyFJovTCbMbCZR60fpqdliPVI54zuNAF/RWR1b1qluII5gUnjdcghTFIpG5lYbTKWBBBGVGRWls9IpLuU4YcVIww9nMd4yO+ktPr9PqJOFcveXK4fye5Jxa5JNFFFOkQooooAKKKKACivhNZ7THlD0ZaZE93CpHFVbbYfcj2m/KgDRUVzO/wDhBaJj9Tt5vsRBR/5jL+lVb/CNtz8nZzsO9kH6ZoA7BRXHV+EXEPXsZwPtqf1UVOs/hE6NY4kiuY+/YjYfwvn8qAOqUVkNF+VrRFwcJdxqekoaL85AAfYa1cFwkihkZWU8CpBB8CN1ADlFFFABRRRQAUUVlNcddfNGS3tlWW8lGUQk7MUfAzSkbwg5Dix3DrUZSUVl8HUnJ4Rd6Z0/b2ihp32do4RQCzyMOSRqCznwG6s1Prpdyf1e3SJeTXDkt/gw5A9sgPdVJaWRVjJK5mncYeVsbRHHZUDdGgPBF3eJyTOBrzmp6vPOKVherNmrpySzZz6D409pP97aeHms2Pf5zmpFvrndR/1i2WReb275bx7CUD+F2PdUMGlg0jHq2qi8t5+KX6YLZ6GprZYNdojTcF2heBw4BwwwQyN9F0YBkbuYA0xe6Ykx+ywGc5xnbWOPI4/GNkt91WHhWNvdGlj2kLmGcKVEi/OU/MkAx2kfdxHFSp31rdWNOrcxkbIiliISWLPybY9EqcDajYb1bG8btxBA9FodfDVLHElyv2Mm/Typf+hm0W6u1cXsHm6qSojSftBKCPWLoFIXlsnGd+cjFZO+1PuNHyPcaFcREodu0cM0MzA5BALjs35ZG7wya6XUa5t88KdmnyhYqdS9cItJwdooMcsbdnNE25opV9ZSOmc4PPuIIBWC1m1NuLq+E2iGEL9k63E6HZV2202ULL677mJxnGyM8qKlF5WQOu0UUVIDmGiR5npi9sxujnVb2FfolyFmA7i+/H1a1E68DkgjerDcVPUH/kHgcisprVJ/2mswDv8AMZNrw+PIz7RWqnavnfXKvZdR7obNpS29eP0G63mG5b6I0p2oKvgSLxxwZeTAfkRyPiCbGsT52YnWQfMOT3p88fhz7QOlbUGvadO1MtRSnP8AuXP7i0lhn2iiuZa+eWaO2fzbRyi6uydndlkjbp6PyjfVG4czuxWgRN9prT1tZRmW6lSJBzY4yeijix7gCa5Zpjy6S3DmHQtq0zfvZFOB3iMEYHe7DwrP2uo9zfS+c6ZmaVzwiDblH0SV3KPqpgd9bJPNrKL+zgiX7KLn+Z/M0xChveWxVKxeDJTapaX0lv0pfMqHf2SHI8NhNmMePpVbaM8lOjYcFo2mPWRyR+FNke8Gnpdcwf6tBJL9dviU9hcbZ9iVBvtar6NGkPmqBQTs7MzljyXb2l3k4AwvEiou/TVvGd/mKS1UE8OW/wB+hrLLV+0h+St4U71iQH34zVohxw3VFgkJVSw2SQCV+iSN4z3HdT6mnMFuSQHJ4k++mLnRcEwxLDFJ9uNG/wAwNLU0tWqLR0zmkfJfoucb7ZYz1iLRn3Kdn3is7J5H57Vu00TfSwv9FyQG7i8fEdxQ10pWoluVjUs7KijizEKo8WO4VW4RZJSZzuLym6a0UQNL2vbw5x28YUHx20+LJ+qQpro+qnlAsNJj9lmBfGTE3oyL9w8R3rkd9Z2518t2BW2jku87iUULEe4zS4Rh9narnWsOpr3EgmtIILGUHaHZXEvHrgRAI3ehA8az7tRRU8OaIy1VUHickj0VRXGdWfKre2DLDpuMtESFW7UbWOnabG5h34Dbt4auwWd5HMiyROro4yrKQVYHmCONSjOM1mLyhiM4zWYvKIGtGsEej7SW5l9WJM4+kx3Ko72Yge2uVao20rq93dHaubw9o5+ih+TjHRQuN3eByqb5dr4yyWFgDunm7SQfVUhF9npSH7oqwTdw4Vj9Wtaiq153ZtdLpUpOx+OB0GnAaZBpwGvNNG00Og0sGmgaWDVLRW0Og1Bv52tpEu42KdnhJyADtWzN6RIPHsye0HMAOB6xqYDX2SJXUq4yrAqw6qwwR7jUqLpUWqyPgXurU4uLNcJJ13FVk6MG2M+KkEDxBOeg4VGu9DNclPOSOzRw4hQnZdl9UyMQC4B3hMAZ47W7DGo120lhBtnLxqYWJ5vbu0LE+JjJ9tX1fQk01lHmWsHxEAAAGABgAcgOVfKVRXQCijNcu1516kvXbRuhz2kr+jcXCn4u3jO5gHHziMgkcOAyx9GFlka4uc3hLyCWSv1buv6R03e3y74IEFtC3JsY2mU9PRdvCUVtZ2qJq3q/FYWyQQ8EG9ubufWc95PuAA5U/O1fNdRqv67WStXHC+C/fkcS7Y4INydxzwxv8K2ejXxBGXOPikJJ+wM5rHJamZ1jHzzv7k+efcceJXrWO8qOvMt/OdFaNOEG65lB3HG5o8jgi8G+kfR4et7jpVTVfxFZsRrz5S7jSkrWGhyRFvE1wCRtLwOyw9WPv4twG71oNvZ2ehIAxG3K/o7ZKhnbGSATujQc/ZxJFW+r+g4rOIRxDvZubtzY/wCnKp1xZRS7JkRHKHaXaUNst1GeBr0sKO1Z8/kJTs7vgU662ymFPilSebLRxliwWEbhNJ6KkDouMnIG7fiGlnl+0mYzS/Tf5vcierGO5R4k1nLrTksN/dmSCWQvIFTZB+TjJC43cCMHdU1NI6SlHxNg4HWQkfkdmsnV/wBRdLsinhfUztVVqLJdsFiPxW5ohUjVrRnnLLcy741JNunL0SR27dWJB2R80b+J3Z/VnS8lzGxlQIySFDjOCVAzxzvBOKl/0LCRghiuSdgySFBk5OIy2yBkndis+icNPY3ZHLXAhTKOmsftFuvQ193rVaQnZeZS/wBBMyP+CMFh7RUKTXKRvkLVz9aZ1hH4Rtv71FVdvAkY2Y1VB0UBR7hTwq63q1j/ALEkXT6lL/CPz+0PNpnSD/2kEXckLSH8Uj4P4aSLm9/77J/g22Pd2f8AOvgNLFZ09fqX/mLPW3v/AC+iPpvL5txvCB9SCBT72Vv0pj+iUdg8xedxwaZzJg/VVvQT7qipIpYpa3V32LEpsrnqrprDl9/gOA0sGmwaWKQaFz7LCrqVdQysMEEAgjoQeNUWj7u50DIZbQNNYsczW2cmLrJET0HHw3/SW+FLFW6fUz08u6PHleozp9TOiWY/L1MhrfrDDf6dsZoHDxG3TZPQ5nJBHJg24jurZqawGs2q0dnNHf242VilVpoxw2SwBZBy47xw353b63NrcpIivGQysAVI4EHhTuttjqO22PGMfBn0roWphfTJx9eCUDSwaaBpYNZbRuNDoNLBpoGlg1S0VtDoNLBqFDfK/wAmHkHWOKWUfijUj86U+k4k+UYxf3qvFnw7ULn2US09uO7tePgxZ2QzjK+ZoPJ8f2aXp55dY/x2z+ea09Z/UKArYQsww0u3ORzHnMjTYPeBIB7K0Fe9qi4wjF+EjzM3mTYUUUVYROeawal391Iwu7yaW0J3RW6pD6PNZQMtIPAnPQVP0Po21tEEVsiRKPm+qxPVtr0mPe2+tpSXjDDDAEdCM1idS6R/Xc2yX+uY/Lb8y2Fnb4MxPcoBvZR4sBTEdtJN8kpI+kcqg+8Rv+6DWrjtUXeqqD3KB+lRdOaZis7eS4nOzHEpZup5ADqSSAB1IpTR/wDTtdDzObl+GP1Z2VrZznyn6zDRFr2Fsxa+uxshh6yR5wWUD1d5KqOpY5JWsfqxoVrERIse20uWnlyMJsj0UBzv3kjvOT4Vur80mlL6bSNz9PEa8QpxuA7kTA8TnjW1U17TSUKMcrb0M+6e/aZbWLSJn7ZVZgsJ7JArFTLdMN28byELLheuSeArYXF4kSF5WCqvFjw6fmeXfVBZarW0E8lySSxZny7DZjLZLEcMcTvPAVCuL03VxtDfbxD4s8pJTxkHUKMqDw4kVGc3p1Kyby3whSyaqi5t7fexavrTK3yEB2eTTP2ee8RqGbHjsmmHvLyT1p1jHSGMA/4khY+0AV8BpYNYtuuvl5x8DInrrZcbCLGzSFAkYwozzySSckkniSTUkGmwaWDWZLfdiTbbyxwUsU2DSwapaODgNLFNg0sGqmgHBShTYNLFVNAOClimwaWDVTQDgNNXukI4ELzOqIOJY49nee4b6cFfdWtX4bxjdXKiRVkdLdG3oqxMUaUpwZ2dWxnOFVaY0ejeqs7eEuRrS6f288eFyQtE6NfTAIdJIbAjex9CS6PzQg4pGDhi3zsAdazGgWl0TfPo25bMbHagc7gdreuOgbeMcmBHM129TWH8ruqXnlmZox+0WoMiEcWjG+RfcNod699epl0+qNDqiv8An1PWaGS0ck6+PzHAa+yThcZzvIAABJZjwVVXJYnoBmqHU7T4vLVHJHaL6Mg+uOePrDB9vdW01LhRrqVmwWjhj7PPISPIJCO87EYz/rXmKtK7LvZS29fwPYX6lQp9rHf0/EZttX7ybHxfYKSMu7oXVeZWNdoFscNojB4jdir6PUe13bfayYwSHmkZXx9KPOwR9XGO6tBRXoadHTUvdj8+TzluqttfvM+KoAwNwHLpSJ0VlKsAwIwQQCCDyIPGlsajyyUzKWBYqRE9owNurPCThoAV9DduaEuwCjOAY8hcHK4IIaZaaxQu3ZuTDKeEcpVWbPAphiJB3oT0ODXyWSoF3GsilHUOrbipGQfZS7v7TmTSUVQ6kaW85s1faL7DyxbZOS4gleNXLcyyqpzzzRTSOl9RRRQAVwz4Qmthd4tHQnOCskoHN23RJ7iWx9ZOlduu7pYo2kkOyiKWY9FUEk+4GvKuirxtJaWkupObvNg79kZxGv3coPu1KEe6SiRk8LJuNFWaWsCR5AWNfSJ3DPFmJ8cmosmsEkn9WQbP72TIB70jGGYd5Kjxqv01fdrcpbfMVO1kH0iD6CnuBw2Oe7pUsuAMk4A3kn/Wr9Xq3W/Z1+DC1WplW+2PL3GmszIQZ3aYg5AbAQHuiX0facnvqYDVAbq6vCVsQFjBwZ23Anom458QCfCoEeitIwXKwPIXE4ZdvLsoBBywJ3qyjfis56e61d8in+juuXdOW/o/vY050rCI3kDqyJnaKkHBHLx4e+sg3lEl28iNNjPqnO1j7WcZ9lXl55OmEoW3ci2lZe1UkbShDncT63dzGeYraQaHt1i7JYkEeMFNkEHxzxPed9M19N3fcN1aOmvPd72fp/JSaN0nHcIHiYMOfVT0I5GporJrorzDSgiiz2M8ZYLnOyAGOO/DIcHo1asGsbU0+xm4mTq6FTZ2p7PdDgNLFNg0oGk2hUcFLFNg0sGqmgHBSwabFLBqloBwUsGmgaWDVTQDqHePGrfUI/8AV1r/AHW/7W0217drNUwNWOosuIJIv3NzMn3Xbt0/hmHurb6HJKycfVL6Gv0x7yXwNUppwGo6mnFavTm0ee9M6r3Vppp7bR7dm8pLwDaCh0ZS4jy3onBDIA24latpdbNM2Msck1lJHNESNvs5BHLG2NuNgAVYHZU5VtxUEVovLXatELS/i3SW04XPcT2iZ7g6N+OuyaPvVnijlT1ZEV1+y6hh+RFZ9lMO/ua3XkchdNQ7U9n4MTq75Z9G3IAnc2kuN8c+VHslxskeOD3VpH1z0eq7RvLUL184ix/mqXpbQNtdrs3MMcyjgHRWx4EjI9lZv/oc0LnPmaZ/vJsfh28VIgX+jtNQ3UQlt5FljYkBl4EqSp494NEslZbS9nLodu1sbYy2LAdtbwgB4HUY7aJPnhlCh16oGzvY1Q3flt0fjEK3E0p3LEIsMW6Ek7t/TPgaXsUvBw3dxOFBJOAASSeQAySe7Fc6fSM+sE5t9GzPBaRqe3ugh+MZsARIDg8M8xzzuAzIs/J9pTSyGXSV3LaRStnzOMcIuSsxbAJHEFW79+4dS0XouK1iSGBAkcahVUDkBjf1PUnea5CnDzIMDOr2gYrG2jtoARHEuBneSSSWYnqWJJ8aKsaKZOhRRRQBhPLXpnzbRE+DhpisI/3hy4/w1euJ+Ta3ws0nVlUewEn/ADLW++ErfkQ2cPJ5JJCP7tVUf+o1Y7UJNm0B+lIx/QfyprSLNhTe8QG9aNEXAuEubVdtgNllG/hu4cwQcbuGKVFo2WYB9IMkEI/stoLtkfTYnh3Zz4VPl0rJLugwqcO1IyW/u1O4j6x3dAeNNw6PjB2iNt/pv6TfiPDwGBUNRZRGzuSy/oZF2pqg1lZkvoWcOsVmgCpIuyowAiOwAHIbCkU6NaLfrJ/gT/8AwqGDSwaqfUp+IoWfUP8A5+v8Ev8A/qIvmpO3hBIPzcKKUmtCj14Lhenxavn2xsQPbiogpYql9Tt9ER/7hL/1RG7Jp7nzmRSmzH2caEgsFySzNjIDEkjAJwKsAabBqpl1sgS47Bsg5xt7tkMeWc547s9azLJTuk5PkWk7NRJyxnb5IvRTd7fJDG0khwqjJ/QADmSSBSxUXS7bMe3jPZSRykdVikV2/hU0vGKlJJ8ZKqoqU1F8NohaG10t7mTsxtI59UOB6XcCCd/dWhBqg8puhlMKXkIAkidSXX5yE+ixxxw2zg9CatdGXwniSVeDqD4HmPYcj2Uxr9ItPJY4Y7rdNGrEocP6Mmioc8E9y5gtXERVQ0sxG12Yb1FVebtgnjuAzzFSWkCgljgAEk9AN5Puqx1QtytsJGGHuCZm7u0xsL92MRr7K503Sq+3MuEc0NKsm5S4RgdMWWktDsJWlN3bEgMSW3E8mDEmMnkwJHXpWoj0/AbdbguFiYD0jyJOMEDnnIx3Gtbd2iTRtHKNpHUqw6g/zrkGitEnF5oyU+nG+3Fk42tkgg9wI2D4Oab6loa0lYtlnf4Ghq9PXOKnjGGs49P4Og2tykih42DKwyGByCKmaoti6vFHAi3f7xSRD/DGlcrtLfSVgqtZq89tLkqOzMmw+dlkdV3xyKwKnGASOddc1N0bJDbhp/6xN8ZN3MRhUwNwCoFXHUHrUdBoJ0ahzz7uPzOafRyoscs5WNjSKadVqjqacU1vmiUHlJsO30XdLzWLtB4xESfop99WPkc0kZ9D2pJyY1aI/wC6dlX+ALUjScIkglQ8HikX8SEfzrMfB0uNrRkqn5l0+PBooj+uaVuW5dWdUoooqksCkCFQcgDPXAz76XRQAUUUUAFFFFABRRRQB5++EnPm6tV6QM34pMf8IrH6Iuy1tBbqcdoZDIRxESscju2uHvrXfCSi/bLZutuR7pGP/EK59qfL+0YP7tgPxBv9akpuCePKFtW2qpSXg26DG4bgPypwU2DShSbR48cBpYpsUsGqWgHAaWDTYNLBqpoBwGqe71fF5ZSIoHbwTzFepLSNJs+Doykd+O+rcUwfi7iCRdxeTsnx85HRyAeuGCkdN/WmdFNRs7WtpbD+gt7LMepXaoae84i2HPxsQwwPFlG4N/I9/jWhxncd4/UVndb9V5Ek88ssiQelIgHHqwHPI9ZefHrTmgtb4bgAMRHJzVjgE/VY8fDj+tVazSSqllLYs1mkcX7StbP6fwaLQUKz2b20m8R7dueuwB8WfHs2jPiKyuodw0fbWkm54JDgd2cNjuDDP361GrD7UtyynKF4wCN4LrEA+Dzx6A9lZvXi0eyvEvolJR/RlA+ljZOem0uMHqtaV9T1Gli/ODQlB30dr5aT/EvdKIZFWBeNw4i8EILSt7I1f2kVtEwNw3AcB0FZbVqBpmF1IpQFNmFG9YIxBeRhyLYUAfRH1q0ymrOnaZ01e9y9yOlpdVeHzyyQrVhPKLqhPLIl5Y57eMYZV9Z1HBl6kAkEcxjpg7dWp1Wp6cFNdrG0zCah6dkhtp5LoP2r3AVYez7MtKyAehndltnaY4AXZYnjWottbFU4ukEAPB9vbiPcX2VKH7QAPIk7qg646n/0iIis7wvCWKFd49LHLIIPojeDVDHqLpdRhdIpgcCVYn2kqT+ZpCyOorcVVjtXhkZKeV2Yx6PJrbjWsvutE2x+9k2lj+6PXl9mF+tSLPT9xHIguGjkjkdUJWMxmNnOyh9dgyliFPMbQOTvrNR6i6WkUiXSKoeXZxnf4uAhH51n7XWOWDt7PSUgWaNl7ORgxBZSHXaZQTjIRg2OB8KRunrYSVksdud0vT5ZKJrUJqWVjO6Xp8jt7t6J8D+lYz4N4/Ybj/xP/tJT9tr/AG1zDPsnZkS3lkKhldSqIclZEJBwSNzBTv4U58He2K6Ldj/aXTkeCxxp+qmtCySkk0aNe6ydRoooqktCiiigAooooAKKKKACiiigDh/wlrM4spRwBmQ+3s2X9Gri+jblopFkAzsEZ8DuI9ozXpLy96J7fRLOONvLHL7CTG35SZ9ledNAOnbBJBlJAY2+9wPdhgpz3VKK7nghNJxafBv7edXUMpyrDIPdTwNZYaPvLInsR20Wc4xn+EbwfDdT0euSDdLE6H2H8jg1VZTODw0eZt0Fif8A4/eX34NMKWDVbo/TcE+6NwW+idx9x4+yrEGlZIRlCUHiSwxwUoU2DSwapaIjgpuJdu6iXlGGmbxwY0/N3P3aWKVq6u12sv7yQqv93DlF97do33qa0FXfcn6bjuhh3Wd3oXytVLpTUizuX23jKsTklDs7XiOBPfjNW6tTitXpJRUuTbTa4PtjaJDGscahUQYUDkP59c1KBphTTimuYOkhWpxWqOppxTXDpIU0TXKxqXdgqqMlmIAA6kncKqb3T8cTdmqvLKACUjAJUHgXZiFQH6xBPIGq+SOW5dXuVVEQ5SENt+nyeRsAMw5ADAznJOCM7V66rTp5eX6eSm2+FSzJ7+nksH1vRh+zwzTE8G2DFGe8yS43d6hu4GmbPTF2txCJ2iZZ3ZCiRkdmRE8gKuWJf1MHIHHIxTlRry3cmN4iqyRPtrtAlTlGRlYAg4Kud4PHFYEesWztj3bRzvgz49QlKxZ2j9/ewrT2tUqXiQwEBImg7c4B2zczJGsQyPRwjM+Rv4e3RaS1etLr+sQRSnGNpkG1jucekPfWJvrMwwvKx25O2juZWxjaMUqOwC78KqIQByAroasOW8cj1FbWj1K1PfJcZ2+GDTovVqbjxn9EY3XDRttozRV0LWMRCYKhG05y0hCn12OPQ2uHStz5JdGG30PaKRgtH2p/3zGQfwstc18qbtdz2Wjoj6c0oZu4MezQnuAMreyu6W1usaKiDCooVR0VRgD3CpWv3sIfhwO0UUVUTCiiigAooooAKKKKACiiigCFprRa3VvLA/qzRvGe4OpXPiM59leMtIWL280kUgxJE7Iw6MjFT+Yr21XnP4QGqRt7xbtB8XdDDdFmQAHw2lAPeQ9ADGhdIieFH5kYbuYcf9fbU50DDDAMOhAI9xrA6oaX7KTs2PoyEY7n5e/h7q3qmt2iz2sM+fJm2w7JGb1n1cREM9uOzePDELuBGeIHIjju76t9E3vbQo/Nl3/aG4/mDU90DKVYZDAgjqCMEVkNHTGwnaCU/FOcox4b9wPt4HoRWb1DT49+KFtTW7qtuY/l5NaKWDTYNLBrEaMEcU05q037LD/dgH7Q3N/Fmmgaq7bS3ZIkCnZkkuJ0DYB2VErMWwd2SGAAPM92C90+yNcpuXGDS0Dx3fg/lk16tTimqrRV27baSEFoyBtAY2lYZUkcjxBxu3Z54FkprdhNWRUo8M04tNZQ+rU4rUwppxWrpIfU0i+ujHFI4GSkbuB1KqWx+VCmlMgYFTwYEHwO41FokjOamT9pZpITl5Gd5G5tIXYEn2ADwAq8rC6iaxW8Fs0U8gjeOR9zZHonHDrv2t3GrT+n7u6/2db5T9/N6CH7Kkgt4/lXgrNJdbfJRi3uzGt0ts75JLy9/Bpq+1jLLWy7t51t9JQ7JdgEkUAA5OAdx2WXfxG8cxWyFKX6eyiXbNCt1E6XiZ8dAwIYZBBBHUHcR7ql6pXWLQCRvkGkhLH6Nu7IGJ+wqk+2qzSN+IVBCl3YhY4xxkkPBR06k8gCaotb7yS2tItHQntLu7Y7ezzM0hZ8D67sUH1Qa2uiqUe+b/t/U0umQk8vwy38k1odJaWudJuD2UOY4c/SYbIx3iLOR1lFdtqg1G1XXRtjFbrgsq5kYfOlbe7eGdw7gKv61W8vJ6EKKKK4AUUUUAFFFFABRRRQAUUUUAFUOvGqiaTspbZ8AsMxt9CVd6N4Z3HuJq+ooA8S6QsJLeV4pVKSRsVZTyZTg/8A7W21Y0726bLn4xBv+sv0vHr/APddE8ufk284Q39quZY1+PUD5SNRucfWQDf1UfV38BtbponDocMp3H/niKvoudUs+CqyvvWDrCmo2ltEx3Mew/HirDip6j+Y51D0HptLlMjc49ZeneOoq2Vq2/dsj6pmfvF/7MpZaTksnEN3kp8yQZIx/MfmK1MUgYAqQQRkEbwR40XVokyFJFDKeR/UHke+s1Loa6siWtWMsXExneR7Bx8Vwe6sTVaBr3ocCt+ljd70NpfR/sakGqO91f8AOnlVX7OSN0lRt/8AaIAQcb/WizkcKYs9doTulDRsOO7aGfZv/KrnQFyJnlmT1G2I1zuJ7PaJOOQzJj2Utoqm7sSW2Hkq0lNtNjcljYs9E2JhTDMZHOC7nizAY4cgAMAfzJqxVqjqacVq9AoqKwuDQJCmnFNR1anFNB0kKacU1HU04rVEkQ5dWLN5e1eCNpCckkcT1K+qT3kVcIaYU04pqHalwdyVWt2rS38GwSQ6bTR78LtlcDa3HdWMsNa7uxWKC7tXwpEYYZBZQMKFGNlzyyDvx1310tTWM0roUreS3d9InmidmyZClyUyUjG7IAcscA+lu78IazSQvS7ln75CVcLY9s1lFj5yLON7++GJNnZiizvjVuEY6yPjLNyAxwBzP8jWq0t1O+l70ZZywt15AeqzgcgANhfvHoax+gNGXGs2kBt7UdnActj5qE7lB5yvjjyAJ5AH0faWqRIscahURQqqNwVVGAAOgApd9sYqutYihuqtVxwh2iiioloUUUUAFFFFABRRRQAUUUUAFFFFABRRRQAV598sfkjNuWvbBPiTlpolHyJ4l1A/s+o+b4er6Cr4RQB4itrp4mDISrDgR/zvFbvQWs6T4V8JJ05N9k/y/Wtt5TvIbtlrnRagE5Z7cbgTzMXIH6nDp0rhs0LIxVwVZSQQQQVYcQQd4INX03yqe3HoV2VqfJ1pWpxTWA0PrjJFhZsyL1+cPb872++tho7S8M4+KcE8xwYeKnfWvXfCzjn0EJ1yhyO3+hILj5WME/SG5vxDefbUvR9kkCCOMYUcN+eJySTzNCtTimp9iznG5HueMD6mnFNV1xpaGL5SVF7iwz7uNQjrpaZwrs56Ijn9QKhKcY8skot8I0StTqtVDBpm4l+QsLyTv7IqPxbxU+Ky0w/qaNK98lxEv5Eg1Q9VSv8AIsVU/Qs1NOKajjQWmVAzYxv9i7iz7m/1pLpfR/K6Oux1KKkwH+ExJ9gri1FT4Z32U14JytTimq2TS0KIXkcIqnZbbyhVh80q4DBt49EjO+sdp/yoAApZjJ/eONw+yh4+Le6uzsjFZbORg2bLTus0Fkm1M28+qg3s/gOQ7zurn9hZ32sl4I0GxEpyTvMcEZ+cfpOcbubHoBuXqX5OL7TkvbSsywFvTnfJLY4rGD655fRH5H0lq3q1b6PgWC1QIi8ebO3Nnb5zHr7BgACs+25z28DcK1ETqvqxb6Otkt7ZcKu8k+s7ni7Hmxx7MADAAFW1FFUFgUUUUAFFFFABRRRQAUUUUAFFFFABRRRQAUUUUAFFFFABWP138l1jpUFpV7OfGBMmA27gGHCQcOO/oRWwooA8pa4eSPSOjizGPt4B/axAsAOrp6ye0Y7zWLRypyCQRwI5e2vcNY/WTyT6LvyWlgEcjcZIj2bZPMgeix72U0AeZ7PXC6jGNoOOW2Mke3cT7a0Wry2l7/tDSTxE/wBiFMa/4pBT8q1em/g3TKSbO6RxyWVShA6babQJ9grE6S8kOmICc2juOsRWTPgEJPvFSnOyUe3uZDsit0jqOg9S9DKAYEgm+s0gm/IsVHuFa2ztkiGIkVB0RQo9yivL93q9dwnEtvNGfrxSL/mFQyzjdlh3b6QlpW+ZffzJYPW5ulXe7BftED9ah3Ouuj4flbu3Xu7VGP4VJP5V5ZhsZpPUR3PcrN+gq6sfJzpWb5OyuN/No2QfifAqcdPjyGDuN/5c9FQ+o8s5HKOI498myKyulfhIvvFpaKvRpZC38CBf81U2h/g96TlwZ2htxzDN2jj7seV/iroervwf9HW+GuS904+kezjz9hDn3sRTCikdOINBpLTt28ixvcTORtFVARBjCgncsagADeRw511zUf4P8MOzLpNhM/EQqT2a/abcZD3bh9qutWGjordBHBGkaLwVFCqPYN1SKkAiGFUUKgCqoACgAAAbgABuA7qX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2.gstatic.com/images?q=tbn:ANd9GcQ9IaHxDpi9R3mD4Yl9C-q3N4RTPiaE1ZdNpRa_b0PavujhGAAx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724" y="0"/>
            <a:ext cx="896514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Fill in the blanks.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76600"/>
            <a:ext cx="7772400" cy="150018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We can not count the number of -------------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All living things can be seen on ----------------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moon gets light from -----------------------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------------------------- is the big ball of fire. </a:t>
            </a:r>
          </a:p>
          <a:p>
            <a:pPr marL="457200" indent="-457200"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----------------- is made up of land and water.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600200"/>
            <a:ext cx="1089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stars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2133600"/>
            <a:ext cx="1217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earth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2743200"/>
            <a:ext cx="865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3429000"/>
            <a:ext cx="899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886200"/>
            <a:ext cx="1217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Earth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139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Class 1            EVS</vt:lpstr>
      <vt:lpstr>Slide 2</vt:lpstr>
      <vt:lpstr>Slide 3</vt:lpstr>
      <vt:lpstr>Slide 4</vt:lpstr>
      <vt:lpstr>Slide 5</vt:lpstr>
      <vt:lpstr>Slide 6</vt:lpstr>
      <vt:lpstr>Slide 7</vt:lpstr>
      <vt:lpstr>Fill in the blanks.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2             EVS</dc:title>
  <dc:creator>user</dc:creator>
  <cp:lastModifiedBy>Abdul Kader</cp:lastModifiedBy>
  <cp:revision>33</cp:revision>
  <dcterms:created xsi:type="dcterms:W3CDTF">2012-12-30T14:11:23Z</dcterms:created>
  <dcterms:modified xsi:type="dcterms:W3CDTF">2013-01-08T14:44:26Z</dcterms:modified>
</cp:coreProperties>
</file>