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79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53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22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87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8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36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664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3089C-21CD-48C3-94E3-0B334F50A236}" type="datetimeFigureOut">
              <a:rPr lang="en-US" smtClean="0"/>
              <a:t>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E4EA9-0BC4-40ED-AED9-CAD77BBA37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71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484784"/>
            <a:ext cx="4402923" cy="113559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34709" y="3068960"/>
            <a:ext cx="45079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Class I - English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63888" y="4869160"/>
            <a:ext cx="4875859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PREPARED BY </a:t>
            </a:r>
            <a:b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SMT. T.P.BINDU</a:t>
            </a:r>
            <a:b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</a:br>
            <a:r>
              <a:rPr lang="en-US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HEADMISTRESS</a:t>
            </a:r>
          </a:p>
          <a:p>
            <a:pPr algn="ctr"/>
            <a:r>
              <a:rPr lang="en-IN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K.V.NO.2  KASARAGOD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5809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17" y="1916832"/>
            <a:ext cx="3717858" cy="230285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483768" y="3789040"/>
            <a:ext cx="1872208" cy="79208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0983" y="3827149"/>
            <a:ext cx="2511057" cy="647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6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947" y="3114631"/>
            <a:ext cx="38105" cy="628738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460" y="2564904"/>
            <a:ext cx="3161936" cy="2647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642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132856"/>
            <a:ext cx="4050619" cy="261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8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124744"/>
            <a:ext cx="4635407" cy="486115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39540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1412776"/>
            <a:ext cx="71105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smtClean="0"/>
              <a:t> </a:t>
            </a:r>
            <a:r>
              <a:rPr lang="en-IN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ANSWER THESE QUESTIONS:</a:t>
            </a:r>
          </a:p>
          <a:p>
            <a:endParaRPr lang="en-US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/>
              <a:t>1.Where </a:t>
            </a:r>
            <a:r>
              <a:rPr lang="en-US" sz="3600" dirty="0"/>
              <a:t>does the  Flying-man go</a:t>
            </a:r>
            <a:r>
              <a:rPr lang="en-US" sz="3600" dirty="0" smtClean="0"/>
              <a:t>?</a:t>
            </a:r>
          </a:p>
          <a:p>
            <a:endParaRPr lang="en-US" sz="3600" dirty="0"/>
          </a:p>
          <a:p>
            <a:r>
              <a:rPr lang="en-US" sz="3600" dirty="0" smtClean="0"/>
              <a:t>2.What </a:t>
            </a:r>
            <a:r>
              <a:rPr lang="en-US" sz="3600" dirty="0"/>
              <a:t>does the  child want to do? </a:t>
            </a:r>
          </a:p>
        </p:txBody>
      </p:sp>
    </p:spTree>
    <p:extLst>
      <p:ext uri="{BB962C8B-B14F-4D97-AF65-F5344CB8AC3E}">
        <p14:creationId xmlns:p14="http://schemas.microsoft.com/office/powerpoint/2010/main" val="71617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26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mhnptb</dc:creator>
  <cp:lastModifiedBy>mhnptb</cp:lastModifiedBy>
  <cp:revision>4</cp:revision>
  <dcterms:created xsi:type="dcterms:W3CDTF">2013-01-17T14:18:57Z</dcterms:created>
  <dcterms:modified xsi:type="dcterms:W3CDTF">2013-01-17T15:18:06Z</dcterms:modified>
</cp:coreProperties>
</file>