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1BC2-07C2-402D-91FF-B1DAF195C59C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11BE9-70E5-4C7F-B45B-6DF60F7E6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89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1BC2-07C2-402D-91FF-B1DAF195C59C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11BE9-70E5-4C7F-B45B-6DF60F7E6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70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1BC2-07C2-402D-91FF-B1DAF195C59C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11BE9-70E5-4C7F-B45B-6DF60F7E6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7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1BC2-07C2-402D-91FF-B1DAF195C59C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11BE9-70E5-4C7F-B45B-6DF60F7E6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6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1BC2-07C2-402D-91FF-B1DAF195C59C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11BE9-70E5-4C7F-B45B-6DF60F7E6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61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1BC2-07C2-402D-91FF-B1DAF195C59C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11BE9-70E5-4C7F-B45B-6DF60F7E6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1BC2-07C2-402D-91FF-B1DAF195C59C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11BE9-70E5-4C7F-B45B-6DF60F7E6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58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1BC2-07C2-402D-91FF-B1DAF195C59C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11BE9-70E5-4C7F-B45B-6DF60F7E6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91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1BC2-07C2-402D-91FF-B1DAF195C59C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11BE9-70E5-4C7F-B45B-6DF60F7E6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55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1BC2-07C2-402D-91FF-B1DAF195C59C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11BE9-70E5-4C7F-B45B-6DF60F7E6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74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1BC2-07C2-402D-91FF-B1DAF195C59C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11BE9-70E5-4C7F-B45B-6DF60F7E6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78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51BC2-07C2-402D-91FF-B1DAF195C59C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11BE9-70E5-4C7F-B45B-6DF60F7E6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3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6016" y="1268760"/>
            <a:ext cx="7772400" cy="1470025"/>
          </a:xfrm>
        </p:spPr>
        <p:txBody>
          <a:bodyPr/>
          <a:lstStyle/>
          <a:p>
            <a:r>
              <a:rPr lang="en-IN" b="1" dirty="0" smtClean="0">
                <a:solidFill>
                  <a:srgbClr val="C00000"/>
                </a:solidFill>
              </a:rPr>
              <a:t>CLASS 1 ENGLISH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6973774" cy="180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19872" y="486916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PREPARED BY </a:t>
            </a:r>
            <a:b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SMT. T.P.BINDU</a:t>
            </a:r>
            <a:b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HEADMISTRESS</a:t>
            </a:r>
          </a:p>
          <a:p>
            <a:pPr lvl="0" algn="ctr"/>
            <a:r>
              <a:rPr lang="en-IN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K.V.NO.2  KASARAGOD</a:t>
            </a:r>
            <a:endParaRPr 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201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1"/>
            <a:ext cx="861722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0041" y="1412776"/>
            <a:ext cx="89791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NOW ANSWER THESE QUESTIONS: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190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C00000"/>
                </a:solidFill>
              </a:rPr>
              <a:t>NEW WORDS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9632" y="1772815"/>
            <a:ext cx="6696744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bright  </a:t>
            </a:r>
          </a:p>
          <a:p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favourite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</a:p>
          <a:p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indigo  </a:t>
            </a:r>
          </a:p>
          <a:p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rainbow  </a:t>
            </a:r>
          </a:p>
          <a:p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violet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479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212021"/>
            <a:ext cx="2376264" cy="131452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981625"/>
            <a:ext cx="2488338" cy="145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8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2545682"/>
            <a:ext cx="4572000" cy="176663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inside  </a:t>
            </a:r>
            <a:endParaRPr lang="en-US" sz="3200" b="1" dirty="0" smtClean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>
              <a:spcBef>
                <a:spcPct val="20000"/>
              </a:spcBef>
            </a:pPr>
            <a:r>
              <a:rPr lang="en-US" sz="32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outside  </a:t>
            </a:r>
            <a:endParaRPr lang="en-US" sz="32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02872"/>
            <a:ext cx="3535363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79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64704"/>
            <a:ext cx="6020641" cy="35437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720" y="4843118"/>
            <a:ext cx="5113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 smtClean="0">
                <a:solidFill>
                  <a:srgbClr val="C00000"/>
                </a:solidFill>
              </a:rPr>
              <a:t>NAME THE SEVEN COLOURS OF THE RAINBOW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28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097" y="1772816"/>
            <a:ext cx="6642279" cy="342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39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20750"/>
            <a:ext cx="6221238" cy="354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781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07579"/>
            <a:ext cx="6203296" cy="42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01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8086197" cy="285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43608" y="4221088"/>
            <a:ext cx="194421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56792"/>
            <a:ext cx="3168352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85743" y="3501008"/>
            <a:ext cx="194421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11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26</Words>
  <Application>Microsoft Office PowerPoint</Application>
  <PresentationFormat>On-screen Show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CLASS 1 ENGLISH</vt:lpstr>
      <vt:lpstr>NEW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1 ENGLISH</dc:title>
  <dc:creator>mhnptb</dc:creator>
  <cp:lastModifiedBy>mhnptb</cp:lastModifiedBy>
  <cp:revision>5</cp:revision>
  <dcterms:created xsi:type="dcterms:W3CDTF">2013-01-17T13:56:22Z</dcterms:created>
  <dcterms:modified xsi:type="dcterms:W3CDTF">2013-01-17T15:19:22Z</dcterms:modified>
</cp:coreProperties>
</file>